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87" autoAdjust="0"/>
  </p:normalViewPr>
  <p:slideViewPr>
    <p:cSldViewPr>
      <p:cViewPr varScale="1">
        <p:scale>
          <a:sx n="52" d="100"/>
          <a:sy n="52" d="100"/>
        </p:scale>
        <p:origin x="-1812"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800" dirty="0" smtClean="0">
                <a:latin typeface="Bernard MT Condensed" panose="02050806060905020404" pitchFamily="18" charset="0"/>
              </a:rPr>
              <a:t>Jesus is the Way! (John 14:1-6)</a:t>
            </a:r>
            <a:endParaRPr lang="en-US" sz="1800" dirty="0">
              <a:latin typeface="Bernard MT Condensed" panose="02050806060905020404" pitchFamily="18"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September 15, 2013 AM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1012317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D1829-D8CE-4120-A3BC-D4BE301A277E}" type="datetimeFigureOut">
              <a:rPr lang="en-US" smtClean="0"/>
              <a:t>9/14/2013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7E7FA-2E87-4720-BB5A-D9F8D2EB49E8}" type="slidenum">
              <a:rPr lang="en-US" smtClean="0"/>
              <a:t>‹#›</a:t>
            </a:fld>
            <a:endParaRPr lang="en-US"/>
          </a:p>
        </p:txBody>
      </p:sp>
    </p:spTree>
    <p:extLst>
      <p:ext uri="{BB962C8B-B14F-4D97-AF65-F5344CB8AC3E}">
        <p14:creationId xmlns:p14="http://schemas.microsoft.com/office/powerpoint/2010/main" val="350389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a:t>
            </a:r>
            <a:r>
              <a:rPr lang="en-US" baseline="0" dirty="0" smtClean="0"/>
              <a:t> at West Side on September 15, 2013 AM</a:t>
            </a:r>
          </a:p>
          <a:p>
            <a:r>
              <a:rPr lang="en-US" baseline="0" smtClean="0"/>
              <a:t>Print Slides:  1,9,13</a:t>
            </a:r>
            <a:endParaRPr lang="en-US"/>
          </a:p>
        </p:txBody>
      </p:sp>
      <p:sp>
        <p:nvSpPr>
          <p:cNvPr id="4" name="Slide Number Placeholder 3"/>
          <p:cNvSpPr>
            <a:spLocks noGrp="1"/>
          </p:cNvSpPr>
          <p:nvPr>
            <p:ph type="sldNum" sz="quarter" idx="10"/>
          </p:nvPr>
        </p:nvSpPr>
        <p:spPr/>
        <p:txBody>
          <a:bodyPr/>
          <a:lstStyle/>
          <a:p>
            <a:fld id="{A3E7E7FA-2E87-4720-BB5A-D9F8D2EB49E8}" type="slidenum">
              <a:rPr lang="en-US" smtClean="0"/>
              <a:t>1</a:t>
            </a:fld>
            <a:endParaRPr lang="en-US"/>
          </a:p>
        </p:txBody>
      </p:sp>
    </p:spTree>
    <p:extLst>
      <p:ext uri="{BB962C8B-B14F-4D97-AF65-F5344CB8AC3E}">
        <p14:creationId xmlns:p14="http://schemas.microsoft.com/office/powerpoint/2010/main" val="215276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C50D83-DA90-4515-9985-11141EC8BBD8}"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17957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50D83-DA90-4515-9985-11141EC8BBD8}"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284856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50D83-DA90-4515-9985-11141EC8BBD8}"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3464897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50D83-DA90-4515-9985-11141EC8BBD8}"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374764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50D83-DA90-4515-9985-11141EC8BBD8}"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1818480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C50D83-DA90-4515-9985-11141EC8BBD8}"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280650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C50D83-DA90-4515-9985-11141EC8BBD8}" type="datetimeFigureOut">
              <a:rPr lang="en-US" smtClean="0"/>
              <a:t>9/14/2013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279030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C50D83-DA90-4515-9985-11141EC8BBD8}" type="datetimeFigureOut">
              <a:rPr lang="en-US" smtClean="0"/>
              <a:t>9/14/2013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240035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50D83-DA90-4515-9985-11141EC8BBD8}" type="datetimeFigureOut">
              <a:rPr lang="en-US" smtClean="0"/>
              <a:t>9/14/2013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273926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50D83-DA90-4515-9985-11141EC8BBD8}"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105657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50D83-DA90-4515-9985-11141EC8BBD8}"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C2372-ADA9-4CAB-AD30-F884AAEB52CC}" type="slidenum">
              <a:rPr lang="en-US" smtClean="0"/>
              <a:t>‹#›</a:t>
            </a:fld>
            <a:endParaRPr lang="en-US"/>
          </a:p>
        </p:txBody>
      </p:sp>
    </p:spTree>
    <p:extLst>
      <p:ext uri="{BB962C8B-B14F-4D97-AF65-F5344CB8AC3E}">
        <p14:creationId xmlns:p14="http://schemas.microsoft.com/office/powerpoint/2010/main" val="109225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WatercolorSponge trans="25000" brushSize="5"/>
                    </a14:imgEffect>
                    <a14:imgEffect>
                      <a14:colorTemperature colorTemp="8000"/>
                    </a14:imgEffect>
                    <a14:imgEffect>
                      <a14:brightnessContrast bright="-40000" contrast="32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50D83-DA90-4515-9985-11141EC8BBD8}" type="datetimeFigureOut">
              <a:rPr lang="en-US" smtClean="0"/>
              <a:t>9/14/2013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C2372-ADA9-4CAB-AD30-F884AAEB52CC}" type="slidenum">
              <a:rPr lang="en-US" smtClean="0"/>
              <a:t>‹#›</a:t>
            </a:fld>
            <a:endParaRPr lang="en-US"/>
          </a:p>
        </p:txBody>
      </p:sp>
    </p:spTree>
    <p:extLst>
      <p:ext uri="{BB962C8B-B14F-4D97-AF65-F5344CB8AC3E}">
        <p14:creationId xmlns:p14="http://schemas.microsoft.com/office/powerpoint/2010/main" val="3173299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828800"/>
          </a:xfrm>
        </p:spPr>
        <p:txBody>
          <a:bodyPr>
            <a:normAutofit/>
          </a:bodyPr>
          <a:lstStyle/>
          <a:p>
            <a:r>
              <a:rPr lang="en-US" sz="8000" dirty="0" smtClean="0">
                <a:effectLst>
                  <a:outerShdw blurRad="38100" dist="38100" dir="2700000" algn="tl">
                    <a:srgbClr val="000000">
                      <a:alpha val="43137"/>
                    </a:srgbClr>
                  </a:outerShdw>
                </a:effectLst>
              </a:rPr>
              <a:t>Jesus is the Way!</a:t>
            </a:r>
            <a:endParaRPr lang="en-US" sz="8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581400"/>
            <a:ext cx="6400800" cy="2057400"/>
          </a:xfrm>
        </p:spPr>
        <p:txBody>
          <a:bodyPr>
            <a:normAutofit/>
          </a:bodyPr>
          <a:lstStyle/>
          <a:p>
            <a:r>
              <a:rPr lang="en-US" sz="4800" dirty="0" smtClean="0">
                <a:solidFill>
                  <a:schemeClr val="bg1"/>
                </a:solidFill>
              </a:rPr>
              <a:t>John 14:1-6</a:t>
            </a:r>
            <a:endParaRPr lang="en-US" sz="4800" dirty="0">
              <a:solidFill>
                <a:schemeClr val="bg1"/>
              </a:solidFill>
            </a:endParaRPr>
          </a:p>
        </p:txBody>
      </p:sp>
    </p:spTree>
    <p:extLst>
      <p:ext uri="{BB962C8B-B14F-4D97-AF65-F5344CB8AC3E}">
        <p14:creationId xmlns:p14="http://schemas.microsoft.com/office/powerpoint/2010/main" val="1961935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John 8:12</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pPr marL="0" indent="339725">
              <a:buNone/>
            </a:pPr>
            <a:r>
              <a:rPr lang="en-US" dirty="0" smtClean="0"/>
              <a:t>Then Jesus spoke to them again,               saying, “I am the light of the world.                    He who follows Me shall not walk in darkness, </a:t>
            </a:r>
            <a:r>
              <a:rPr lang="en-US" u="sng" dirty="0" smtClean="0"/>
              <a:t>but have the light of life</a:t>
            </a:r>
            <a:r>
              <a:rPr lang="en-US" dirty="0" smtClean="0"/>
              <a:t>.”</a:t>
            </a:r>
          </a:p>
          <a:p>
            <a:pPr marL="0" indent="339725">
              <a:buNone/>
            </a:pPr>
            <a:endParaRPr lang="en-US" dirty="0"/>
          </a:p>
          <a:p>
            <a:pPr marL="0" indent="339725" algn="r">
              <a:buNone/>
            </a:pPr>
            <a:r>
              <a:rPr lang="en-US" b="1" dirty="0" smtClean="0">
                <a:solidFill>
                  <a:srgbClr val="FFFF00"/>
                </a:solidFill>
              </a:rPr>
              <a:t>Jesus, with His victory over death, makes eternal life available to us!</a:t>
            </a:r>
            <a:endParaRPr lang="en-US" b="1"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164215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1 John 1:1-3</a:t>
            </a:r>
            <a:endParaRPr lang="en-US" dirty="0"/>
          </a:p>
        </p:txBody>
      </p:sp>
      <p:sp>
        <p:nvSpPr>
          <p:cNvPr id="3" name="Content Placeholder 2"/>
          <p:cNvSpPr>
            <a:spLocks noGrp="1"/>
          </p:cNvSpPr>
          <p:nvPr>
            <p:ph idx="1"/>
          </p:nvPr>
        </p:nvSpPr>
        <p:spPr>
          <a:xfrm>
            <a:off x="457200" y="963561"/>
            <a:ext cx="8229600" cy="5665839"/>
          </a:xfrm>
        </p:spPr>
        <p:txBody>
          <a:bodyPr>
            <a:noAutofit/>
          </a:bodyPr>
          <a:lstStyle/>
          <a:p>
            <a:pPr marL="0" indent="339725">
              <a:buNone/>
            </a:pPr>
            <a:r>
              <a:rPr lang="en-US" sz="3000" dirty="0" smtClean="0"/>
              <a:t>That which was from the beginning,                which we have heard, which we have                seen with our eyes, which we have looked upon, and our hands have handled, concerning the Word of life— </a:t>
            </a:r>
            <a:r>
              <a:rPr lang="en-US" sz="3000" baseline="30000" dirty="0" smtClean="0"/>
              <a:t>2 </a:t>
            </a:r>
            <a:r>
              <a:rPr lang="en-US" sz="3000" u="sng" dirty="0" smtClean="0"/>
              <a:t>the life was manifested, and we have seen, and bear witness, and declare to you that eternal life which was with the Father and was manifested to us</a:t>
            </a:r>
            <a:r>
              <a:rPr lang="en-US" sz="3000" dirty="0" smtClean="0"/>
              <a:t> — </a:t>
            </a:r>
            <a:r>
              <a:rPr lang="en-US" sz="3000" baseline="30000" dirty="0" smtClean="0"/>
              <a:t>3 </a:t>
            </a:r>
            <a:r>
              <a:rPr lang="en-US" sz="3000" dirty="0" smtClean="0"/>
              <a:t>that which we have seen and heard we declare to you, </a:t>
            </a:r>
            <a:r>
              <a:rPr lang="en-US" sz="3000" u="sng" dirty="0" smtClean="0"/>
              <a:t>that you also may have fellowship with us</a:t>
            </a:r>
            <a:r>
              <a:rPr lang="en-US" sz="3000" dirty="0" smtClean="0"/>
              <a:t>; and truly our fellowship </a:t>
            </a:r>
            <a:r>
              <a:rPr lang="en-US" sz="3000" i="1" dirty="0" smtClean="0"/>
              <a:t>is</a:t>
            </a:r>
            <a:r>
              <a:rPr lang="en-US" sz="3000" dirty="0" smtClean="0"/>
              <a:t> with the Father and with His Son Jesus Christ.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267916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001000" cy="914400"/>
          </a:xfrm>
        </p:spPr>
        <p:txBody>
          <a:bodyPr>
            <a:normAutofit/>
          </a:bodyPr>
          <a:lstStyle/>
          <a:p>
            <a:pPr algn="l"/>
            <a:r>
              <a:rPr lang="en-US" sz="5400" dirty="0" smtClean="0">
                <a:effectLst>
                  <a:outerShdw blurRad="38100" dist="38100" dir="2700000" algn="tl">
                    <a:srgbClr val="000000">
                      <a:alpha val="43137"/>
                    </a:srgbClr>
                  </a:outerShdw>
                </a:effectLst>
              </a:rPr>
              <a:t>Conclusion</a:t>
            </a:r>
            <a:endParaRPr lang="en-US" sz="5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1447800"/>
            <a:ext cx="7924800" cy="5029200"/>
          </a:xfrm>
        </p:spPr>
        <p:txBody>
          <a:bodyPr>
            <a:normAutofit/>
          </a:bodyPr>
          <a:lstStyle/>
          <a:p>
            <a:r>
              <a:rPr lang="en-US" sz="3000" b="1" dirty="0" smtClean="0">
                <a:solidFill>
                  <a:srgbClr val="FFFF00"/>
                </a:solidFill>
              </a:rPr>
              <a:t>Life “in Christ” must impact every aspect of our lives, to gain eternal life!</a:t>
            </a:r>
          </a:p>
          <a:p>
            <a:pPr indent="280988" algn="l"/>
            <a:endParaRPr lang="en-US" sz="1200" dirty="0">
              <a:solidFill>
                <a:schemeClr val="bg1"/>
              </a:solidFill>
            </a:endParaRPr>
          </a:p>
          <a:p>
            <a:pPr indent="280988" algn="l"/>
            <a:r>
              <a:rPr lang="en-US" sz="2800" dirty="0" smtClean="0">
                <a:solidFill>
                  <a:schemeClr val="bg1"/>
                </a:solidFill>
              </a:rPr>
              <a:t>“Command those who are rich in this present age not to be haughty, nor to trust in uncertain riches but in the living God, who gives us richly all things to enjoy. </a:t>
            </a:r>
            <a:r>
              <a:rPr lang="en-US" sz="2800" baseline="30000" dirty="0" smtClean="0">
                <a:solidFill>
                  <a:schemeClr val="bg1"/>
                </a:solidFill>
              </a:rPr>
              <a:t>18 </a:t>
            </a:r>
            <a:r>
              <a:rPr lang="en-US" sz="2800" dirty="0" smtClean="0">
                <a:solidFill>
                  <a:schemeClr val="bg1"/>
                </a:solidFill>
              </a:rPr>
              <a:t>Let them do good, that they be rich in good works, ready to give, willing to share, </a:t>
            </a:r>
            <a:r>
              <a:rPr lang="en-US" sz="2800" baseline="30000" dirty="0" smtClean="0">
                <a:solidFill>
                  <a:schemeClr val="bg1"/>
                </a:solidFill>
              </a:rPr>
              <a:t>19 </a:t>
            </a:r>
            <a:r>
              <a:rPr lang="en-US" sz="2800" u="sng" dirty="0" smtClean="0">
                <a:solidFill>
                  <a:schemeClr val="bg1"/>
                </a:solidFill>
              </a:rPr>
              <a:t>storing up for themselves a good foundation for the time to come, that they may lay hold on eternal life</a:t>
            </a:r>
            <a:r>
              <a:rPr lang="en-US" sz="2800" dirty="0" smtClean="0">
                <a:solidFill>
                  <a:schemeClr val="bg1"/>
                </a:solidFill>
              </a:rPr>
              <a:t>” (1 Timothy 6:17-19).</a:t>
            </a:r>
            <a:endParaRPr lang="en-US" sz="2800" dirty="0">
              <a:solidFill>
                <a:schemeClr val="bg1"/>
              </a:solidFill>
            </a:endParaRPr>
          </a:p>
        </p:txBody>
      </p:sp>
    </p:spTree>
    <p:extLst>
      <p:ext uri="{BB962C8B-B14F-4D97-AF65-F5344CB8AC3E}">
        <p14:creationId xmlns:p14="http://schemas.microsoft.com/office/powerpoint/2010/main" val="406790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Philippians 1:21-24</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pPr marL="0" indent="339725">
              <a:buNone/>
            </a:pPr>
            <a:r>
              <a:rPr lang="en-US" dirty="0" smtClean="0"/>
              <a:t>For to me, to live is Christ, and                   to die is gain. </a:t>
            </a:r>
            <a:r>
              <a:rPr lang="en-US" baseline="30000" dirty="0" smtClean="0"/>
              <a:t>22 </a:t>
            </a:r>
            <a:r>
              <a:rPr lang="en-US" dirty="0" smtClean="0"/>
              <a:t>But if I live on in                 the flesh, this will mean fruit from my labor; yet what I shall choose I cannot tell. </a:t>
            </a:r>
            <a:r>
              <a:rPr lang="en-US" baseline="30000" dirty="0" smtClean="0"/>
              <a:t>23 </a:t>
            </a:r>
            <a:r>
              <a:rPr lang="en-US" dirty="0" smtClean="0"/>
              <a:t>For I am hard-pressed between the two, having a desire to depart and be with Christ, which is far better. </a:t>
            </a:r>
            <a:r>
              <a:rPr lang="en-US" baseline="30000" dirty="0" smtClean="0"/>
              <a:t>24 </a:t>
            </a:r>
            <a:r>
              <a:rPr lang="en-US" dirty="0" smtClean="0"/>
              <a:t>Nevertheless to remain in the flesh is more needful for you.</a:t>
            </a:r>
          </a:p>
          <a:p>
            <a:pPr marL="0" indent="339725">
              <a:buNone/>
            </a:pPr>
            <a:endParaRPr lang="en-US" sz="1400" dirty="0"/>
          </a:p>
          <a:p>
            <a:pPr marL="0" indent="339725" algn="r">
              <a:buNone/>
            </a:pPr>
            <a:r>
              <a:rPr lang="en-US" b="1" dirty="0" smtClean="0">
                <a:solidFill>
                  <a:srgbClr val="FFFF00"/>
                </a:solidFill>
              </a:rPr>
              <a:t>It would be good to depart</a:t>
            </a:r>
            <a:br>
              <a:rPr lang="en-US" b="1" dirty="0" smtClean="0">
                <a:solidFill>
                  <a:srgbClr val="FFFF00"/>
                </a:solidFill>
              </a:rPr>
            </a:br>
            <a:r>
              <a:rPr lang="en-US" b="1" dirty="0" smtClean="0">
                <a:solidFill>
                  <a:srgbClr val="FFFF00"/>
                </a:solidFill>
              </a:rPr>
              <a:t>and be with Christ!</a:t>
            </a:r>
            <a:endParaRPr lang="en-US" b="1"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309782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Do you want to be where Jesus is?</a:t>
            </a:r>
            <a:endParaRPr lang="en-US" dirty="0"/>
          </a:p>
        </p:txBody>
      </p:sp>
      <p:sp>
        <p:nvSpPr>
          <p:cNvPr id="3" name="Content Placeholder 2"/>
          <p:cNvSpPr>
            <a:spLocks noGrp="1"/>
          </p:cNvSpPr>
          <p:nvPr>
            <p:ph idx="1"/>
          </p:nvPr>
        </p:nvSpPr>
        <p:spPr>
          <a:xfrm>
            <a:off x="457200" y="1295400"/>
            <a:ext cx="8229600" cy="1752600"/>
          </a:xfrm>
        </p:spPr>
        <p:txBody>
          <a:bodyPr>
            <a:normAutofit lnSpcReduction="10000"/>
          </a:bodyPr>
          <a:lstStyle/>
          <a:p>
            <a:r>
              <a:rPr lang="en-US" sz="3600" b="1" dirty="0" smtClean="0"/>
              <a:t>We must be in </a:t>
            </a:r>
            <a:r>
              <a:rPr lang="en-US" sz="3600" b="1" i="1" dirty="0" smtClean="0"/>
              <a:t>“the way”          </a:t>
            </a:r>
            <a:r>
              <a:rPr lang="en-US" sz="3600" b="1" dirty="0" smtClean="0"/>
              <a:t>with Christ</a:t>
            </a:r>
          </a:p>
          <a:p>
            <a:pPr marL="457200" lvl="1" indent="0">
              <a:buNone/>
            </a:pPr>
            <a:r>
              <a:rPr lang="en-US" sz="3200" dirty="0" smtClean="0">
                <a:solidFill>
                  <a:srgbClr val="FFFF00"/>
                </a:solidFill>
              </a:rPr>
              <a:t>Hebrews 7:25; Matthew 7:13-14</a:t>
            </a:r>
          </a:p>
        </p:txBody>
      </p:sp>
      <p:cxnSp>
        <p:nvCxnSpPr>
          <p:cNvPr id="4" name="Straight Connector 3"/>
          <p:cNvCxnSpPr/>
          <p:nvPr/>
        </p:nvCxnSpPr>
        <p:spPr>
          <a:xfrm>
            <a:off x="609600" y="1143000"/>
            <a:ext cx="79248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81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Hebrews 7:25</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marL="0" indent="339725">
              <a:buNone/>
            </a:pPr>
            <a:r>
              <a:rPr lang="en-US" dirty="0" smtClean="0"/>
              <a:t>Therefore He is also able to save                       to the uttermost </a:t>
            </a:r>
            <a:r>
              <a:rPr lang="en-US" u="sng" dirty="0" smtClean="0"/>
              <a:t>those who come                         to God through Him</a:t>
            </a:r>
            <a:r>
              <a:rPr lang="en-US" dirty="0" smtClean="0"/>
              <a:t>, since He always lives to make intercession for them.</a:t>
            </a:r>
          </a:p>
          <a:p>
            <a:pPr marL="0" indent="339725">
              <a:buNone/>
            </a:pPr>
            <a:endParaRPr lang="en-US" sz="1400" dirty="0"/>
          </a:p>
          <a:p>
            <a:pPr marL="0" indent="339725" algn="r">
              <a:buNone/>
            </a:pPr>
            <a:r>
              <a:rPr lang="en-US" b="1" dirty="0" smtClean="0">
                <a:solidFill>
                  <a:srgbClr val="FFFF00"/>
                </a:solidFill>
              </a:rPr>
              <a:t>Christ is our path from</a:t>
            </a:r>
            <a:br>
              <a:rPr lang="en-US" b="1" dirty="0" smtClean="0">
                <a:solidFill>
                  <a:srgbClr val="FFFF00"/>
                </a:solidFill>
              </a:rPr>
            </a:br>
            <a:r>
              <a:rPr lang="en-US" b="1" dirty="0" smtClean="0">
                <a:solidFill>
                  <a:srgbClr val="FFFF00"/>
                </a:solidFill>
              </a:rPr>
              <a:t>earth to heaven!</a:t>
            </a:r>
            <a:endParaRPr lang="en-US" b="1"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279545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Matthew 7:13-14</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marL="0" indent="339725">
              <a:buNone/>
            </a:pPr>
            <a:r>
              <a:rPr lang="en-US" dirty="0" smtClean="0"/>
              <a:t>“Enter by the narrow gate; for                     wide is the gate and broad is the                     way that leads to destruction, and there are many who go in by it. </a:t>
            </a:r>
            <a:r>
              <a:rPr lang="en-US" baseline="30000" dirty="0" smtClean="0"/>
              <a:t>14 </a:t>
            </a:r>
            <a:r>
              <a:rPr lang="en-US" u="sng" dirty="0" smtClean="0"/>
              <a:t>Because narrow is the gate and difficult is the way which leads to life, and there are few who find it</a:t>
            </a:r>
            <a:r>
              <a:rPr lang="en-US"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75082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Do you want to be where Jesus is?</a:t>
            </a:r>
            <a:endParaRPr lang="en-US" dirty="0"/>
          </a:p>
        </p:txBody>
      </p:sp>
      <p:sp>
        <p:nvSpPr>
          <p:cNvPr id="3" name="Content Placeholder 2"/>
          <p:cNvSpPr>
            <a:spLocks noGrp="1"/>
          </p:cNvSpPr>
          <p:nvPr>
            <p:ph idx="1"/>
          </p:nvPr>
        </p:nvSpPr>
        <p:spPr>
          <a:xfrm>
            <a:off x="457200" y="1295400"/>
            <a:ext cx="8229600" cy="3429000"/>
          </a:xfrm>
        </p:spPr>
        <p:txBody>
          <a:bodyPr>
            <a:normAutofit lnSpcReduction="10000"/>
          </a:bodyPr>
          <a:lstStyle/>
          <a:p>
            <a:r>
              <a:rPr lang="en-US" sz="3600" b="1" dirty="0" smtClean="0"/>
              <a:t>We must be in </a:t>
            </a:r>
            <a:r>
              <a:rPr lang="en-US" sz="3600" b="1" i="1" dirty="0" smtClean="0"/>
              <a:t>“the way”          </a:t>
            </a:r>
            <a:r>
              <a:rPr lang="en-US" sz="3600" b="1" dirty="0" smtClean="0"/>
              <a:t>with Christ</a:t>
            </a:r>
          </a:p>
          <a:p>
            <a:pPr marL="457200" lvl="1" indent="0">
              <a:buNone/>
            </a:pPr>
            <a:r>
              <a:rPr lang="en-US" sz="3200" dirty="0" smtClean="0">
                <a:solidFill>
                  <a:srgbClr val="FFFF00"/>
                </a:solidFill>
              </a:rPr>
              <a:t>Hebrews 7:25; Matthew 7:13-14</a:t>
            </a:r>
          </a:p>
          <a:p>
            <a:r>
              <a:rPr lang="en-US" sz="3600" b="1" dirty="0" smtClean="0"/>
              <a:t>We must be in </a:t>
            </a:r>
            <a:r>
              <a:rPr lang="en-US" sz="3600" b="1" i="1" dirty="0" smtClean="0"/>
              <a:t>“the truth”            </a:t>
            </a:r>
            <a:r>
              <a:rPr lang="en-US" sz="3600" b="1" dirty="0" smtClean="0"/>
              <a:t>of Christ</a:t>
            </a:r>
          </a:p>
          <a:p>
            <a:pPr marL="457200" lvl="1" indent="0">
              <a:buNone/>
            </a:pPr>
            <a:r>
              <a:rPr lang="en-US" sz="3200" dirty="0" smtClean="0">
                <a:solidFill>
                  <a:srgbClr val="FFFF00"/>
                </a:solidFill>
              </a:rPr>
              <a:t>Colossians 1:3-6; 2 John 1-2</a:t>
            </a:r>
          </a:p>
        </p:txBody>
      </p:sp>
      <p:cxnSp>
        <p:nvCxnSpPr>
          <p:cNvPr id="4" name="Straight Connector 3"/>
          <p:cNvCxnSpPr/>
          <p:nvPr/>
        </p:nvCxnSpPr>
        <p:spPr>
          <a:xfrm>
            <a:off x="609600" y="1143000"/>
            <a:ext cx="79248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02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Colossians 1:3-6</a:t>
            </a:r>
            <a:endParaRPr lang="en-US" dirty="0"/>
          </a:p>
        </p:txBody>
      </p:sp>
      <p:sp>
        <p:nvSpPr>
          <p:cNvPr id="3" name="Content Placeholder 2"/>
          <p:cNvSpPr>
            <a:spLocks noGrp="1"/>
          </p:cNvSpPr>
          <p:nvPr>
            <p:ph idx="1"/>
          </p:nvPr>
        </p:nvSpPr>
        <p:spPr>
          <a:xfrm>
            <a:off x="457200" y="963561"/>
            <a:ext cx="8229600" cy="5513439"/>
          </a:xfrm>
        </p:spPr>
        <p:txBody>
          <a:bodyPr>
            <a:normAutofit lnSpcReduction="10000"/>
          </a:bodyPr>
          <a:lstStyle/>
          <a:p>
            <a:pPr marL="0" indent="339725">
              <a:buNone/>
            </a:pPr>
            <a:r>
              <a:rPr lang="en-US" dirty="0" smtClean="0"/>
              <a:t>We give thanks to the God and               Father of our Lord Jesus Christ,          praying always for you, </a:t>
            </a:r>
            <a:r>
              <a:rPr lang="en-US" baseline="30000" dirty="0" smtClean="0"/>
              <a:t>4 </a:t>
            </a:r>
            <a:r>
              <a:rPr lang="en-US" dirty="0" smtClean="0"/>
              <a:t>since we                  heard of your faith in Christ Jesus and of your love for all the saints; </a:t>
            </a:r>
            <a:r>
              <a:rPr lang="en-US" baseline="30000" dirty="0" smtClean="0"/>
              <a:t>5 </a:t>
            </a:r>
            <a:r>
              <a:rPr lang="en-US" dirty="0" smtClean="0"/>
              <a:t>because of the hope which is laid up for you in heaven, </a:t>
            </a:r>
            <a:r>
              <a:rPr lang="en-US" u="sng" dirty="0" smtClean="0"/>
              <a:t>of which you heard before in the word of the truth of the gospel</a:t>
            </a:r>
            <a:r>
              <a:rPr lang="en-US" dirty="0" smtClean="0"/>
              <a:t>, </a:t>
            </a:r>
            <a:r>
              <a:rPr lang="en-US" baseline="30000" dirty="0" smtClean="0"/>
              <a:t>6 </a:t>
            </a:r>
            <a:r>
              <a:rPr lang="en-US" dirty="0" smtClean="0"/>
              <a:t>which has come to you, as </a:t>
            </a:r>
            <a:r>
              <a:rPr lang="en-US" i="1" dirty="0" smtClean="0"/>
              <a:t>it has</a:t>
            </a:r>
            <a:r>
              <a:rPr lang="en-US" dirty="0" smtClean="0"/>
              <a:t> also in all the world, and is bringing forth fruit, as </a:t>
            </a:r>
            <a:r>
              <a:rPr lang="en-US" i="1" dirty="0" smtClean="0"/>
              <a:t>it is</a:t>
            </a:r>
            <a:r>
              <a:rPr lang="en-US" dirty="0" smtClean="0"/>
              <a:t> also among you since the day </a:t>
            </a:r>
            <a:r>
              <a:rPr lang="en-US" u="sng" dirty="0" smtClean="0"/>
              <a:t>you heard and knew the grace of God in truth</a:t>
            </a:r>
            <a:r>
              <a:rPr lang="en-US"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23054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1161"/>
          </a:xfrm>
        </p:spPr>
        <p:txBody>
          <a:bodyPr/>
          <a:lstStyle/>
          <a:p>
            <a:pPr algn="l"/>
            <a:r>
              <a:rPr lang="en-US" dirty="0" smtClean="0"/>
              <a:t>2 John 1-2</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pPr marL="0" indent="339725">
              <a:buNone/>
            </a:pPr>
            <a:r>
              <a:rPr lang="en-US" dirty="0" smtClean="0"/>
              <a:t>The Elder, To the elect lady and                  her children, whom I love in </a:t>
            </a:r>
            <a:r>
              <a:rPr lang="en-US" u="sng" dirty="0" smtClean="0"/>
              <a:t>truth</a:t>
            </a:r>
            <a:r>
              <a:rPr lang="en-US" dirty="0" smtClean="0"/>
              <a:t>,                   and not only I, but also all those who have known </a:t>
            </a:r>
            <a:r>
              <a:rPr lang="en-US" u="sng" dirty="0" smtClean="0"/>
              <a:t>the truth</a:t>
            </a:r>
            <a:r>
              <a:rPr lang="en-US" dirty="0" smtClean="0"/>
              <a:t>, </a:t>
            </a:r>
            <a:r>
              <a:rPr lang="en-US" baseline="30000" dirty="0" smtClean="0"/>
              <a:t>2 </a:t>
            </a:r>
            <a:r>
              <a:rPr lang="en-US" u="sng" dirty="0" smtClean="0"/>
              <a:t>because of the truth which abides in us and will be with us forever</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392" y="277761"/>
            <a:ext cx="1375954" cy="1371600"/>
          </a:xfrm>
          <a:prstGeom prst="rect">
            <a:avLst/>
          </a:prstGeom>
          <a:ln w="25400">
            <a:solidFill>
              <a:srgbClr val="FFC000"/>
            </a:solidFill>
          </a:ln>
        </p:spPr>
      </p:pic>
    </p:spTree>
    <p:extLst>
      <p:ext uri="{BB962C8B-B14F-4D97-AF65-F5344CB8AC3E}">
        <p14:creationId xmlns:p14="http://schemas.microsoft.com/office/powerpoint/2010/main" val="287798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Do you want to be where Jesus is?</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sz="3600" b="1" dirty="0" smtClean="0"/>
              <a:t>We must be in </a:t>
            </a:r>
            <a:r>
              <a:rPr lang="en-US" sz="3600" b="1" i="1" dirty="0" smtClean="0"/>
              <a:t>“the way”          </a:t>
            </a:r>
            <a:r>
              <a:rPr lang="en-US" sz="3600" b="1" dirty="0" smtClean="0"/>
              <a:t>with Christ</a:t>
            </a:r>
          </a:p>
          <a:p>
            <a:pPr marL="457200" lvl="1" indent="0">
              <a:buNone/>
            </a:pPr>
            <a:r>
              <a:rPr lang="en-US" sz="3200" dirty="0" smtClean="0">
                <a:solidFill>
                  <a:srgbClr val="FFFF00"/>
                </a:solidFill>
              </a:rPr>
              <a:t>Hebrews 7:25; Matthew 7:13-14</a:t>
            </a:r>
          </a:p>
          <a:p>
            <a:r>
              <a:rPr lang="en-US" sz="3600" b="1" dirty="0" smtClean="0"/>
              <a:t>We must be in </a:t>
            </a:r>
            <a:r>
              <a:rPr lang="en-US" sz="3600" b="1" i="1" dirty="0" smtClean="0"/>
              <a:t>“the truth”            </a:t>
            </a:r>
            <a:r>
              <a:rPr lang="en-US" sz="3600" b="1" dirty="0" smtClean="0"/>
              <a:t>of Christ</a:t>
            </a:r>
          </a:p>
          <a:p>
            <a:pPr marL="457200" lvl="1" indent="0">
              <a:buNone/>
            </a:pPr>
            <a:r>
              <a:rPr lang="en-US" sz="3200" dirty="0" smtClean="0">
                <a:solidFill>
                  <a:srgbClr val="FFFF00"/>
                </a:solidFill>
              </a:rPr>
              <a:t>Colossians 1:3-6; 2 John 1-2</a:t>
            </a:r>
          </a:p>
          <a:p>
            <a:r>
              <a:rPr lang="en-US" sz="3600" b="1" dirty="0" smtClean="0"/>
              <a:t>We must be in </a:t>
            </a:r>
            <a:r>
              <a:rPr lang="en-US" sz="3600" b="1" i="1" dirty="0" smtClean="0"/>
              <a:t>“the life”               </a:t>
            </a:r>
            <a:r>
              <a:rPr lang="en-US" sz="3600" b="1" dirty="0" smtClean="0"/>
              <a:t>of Christ</a:t>
            </a:r>
          </a:p>
          <a:p>
            <a:pPr marL="457200" lvl="1" indent="0">
              <a:buNone/>
            </a:pPr>
            <a:r>
              <a:rPr lang="en-US" sz="3200" dirty="0" smtClean="0">
                <a:solidFill>
                  <a:srgbClr val="FFFF00"/>
                </a:solidFill>
              </a:rPr>
              <a:t>John 8:12; 1 John 1:1-3</a:t>
            </a:r>
            <a:endParaRPr lang="en-US" sz="3200" dirty="0">
              <a:solidFill>
                <a:srgbClr val="FFFF00"/>
              </a:solidFill>
            </a:endParaRPr>
          </a:p>
        </p:txBody>
      </p:sp>
      <p:cxnSp>
        <p:nvCxnSpPr>
          <p:cNvPr id="5" name="Straight Connector 4"/>
          <p:cNvCxnSpPr/>
          <p:nvPr/>
        </p:nvCxnSpPr>
        <p:spPr>
          <a:xfrm>
            <a:off x="609600" y="1143000"/>
            <a:ext cx="79248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936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438</Words>
  <Application>Microsoft Office PowerPoint</Application>
  <PresentationFormat>On-screen Show (4:3)</PresentationFormat>
  <Paragraphs>44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Jesus is the Way!</vt:lpstr>
      <vt:lpstr>Philippians 1:21-24</vt:lpstr>
      <vt:lpstr>Do you want to be where Jesus is?</vt:lpstr>
      <vt:lpstr>Hebrews 7:25</vt:lpstr>
      <vt:lpstr>Matthew 7:13-14</vt:lpstr>
      <vt:lpstr>Do you want to be where Jesus is?</vt:lpstr>
      <vt:lpstr>Colossians 1:3-6</vt:lpstr>
      <vt:lpstr>2 John 1-2</vt:lpstr>
      <vt:lpstr>Do you want to be where Jesus is?</vt:lpstr>
      <vt:lpstr>John 8:12</vt:lpstr>
      <vt:lpstr>1 John 1:1-3</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the Way!</dc:title>
  <dc:creator>Stan</dc:creator>
  <cp:lastModifiedBy>Stan</cp:lastModifiedBy>
  <cp:revision>10</cp:revision>
  <dcterms:created xsi:type="dcterms:W3CDTF">2013-09-15T02:45:50Z</dcterms:created>
  <dcterms:modified xsi:type="dcterms:W3CDTF">2013-09-15T03:29:45Z</dcterms:modified>
</cp:coreProperties>
</file>