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Blue Highway" panose="02010603020202020303" pitchFamily="2" charset="0"/>
      <p:regular r:id="rId6"/>
      <p:bold r:id="rId7"/>
    </p:embeddedFont>
    <p:embeddedFont>
      <p:font typeface="Script MT Bold" panose="03040602040607080904" pitchFamily="66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09" autoAdjust="0"/>
  </p:normalViewPr>
  <p:slideViewPr>
    <p:cSldViewPr>
      <p:cViewPr varScale="1">
        <p:scale>
          <a:sx n="52" d="100"/>
          <a:sy n="52" d="100"/>
        </p:scale>
        <p:origin x="-18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55056-B18D-4A42-BE35-FEBCB6D1205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3B972-0608-40C8-81FA-7946F5E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Preached</a:t>
            </a:r>
            <a:r>
              <a:rPr lang="en-US" baseline="0" dirty="0" smtClean="0"/>
              <a:t> at West Side on March 9, 2014 PM</a:t>
            </a:r>
          </a:p>
          <a:p>
            <a:r>
              <a:rPr lang="en-US" baseline="0" dirty="0" smtClean="0"/>
              <a:t>Print </a:t>
            </a:r>
            <a:r>
              <a:rPr lang="en-US" baseline="0" smtClean="0"/>
              <a:t>Slides 1-3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3B972-0608-40C8-81FA-7946F5E6A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8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Blue Highway" panose="02010603020202020303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6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7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9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2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F3BB-6856-4F17-A740-F0D42053782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F35F-4151-4BF0-AEDB-4EEA9B89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40000"/>
              <a:lumOff val="60000"/>
            </a:schemeClr>
          </a:solidFill>
          <a:latin typeface="Blue Highway" panose="020106030202020203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352800"/>
          </a:xfrm>
        </p:spPr>
        <p:txBody>
          <a:bodyPr>
            <a:normAutofit/>
          </a:bodyPr>
          <a:lstStyle/>
          <a:p>
            <a:pPr algn="l"/>
            <a:r>
              <a:rPr lang="en-US" sz="8000" dirty="0" smtClean="0"/>
              <a:t>Jesus’ Walk</a:t>
            </a:r>
            <a:br>
              <a:rPr lang="en-US" sz="8000" dirty="0" smtClean="0"/>
            </a:br>
            <a:r>
              <a:rPr lang="en-US" sz="8000" dirty="0" smtClean="0"/>
              <a:t>             on the Water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Matthew 14:22-33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456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Lessons learned from…</a:t>
            </a:r>
            <a:endParaRPr lang="en-US" sz="36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"/>
            <a:ext cx="8229600" cy="102108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Jesus’ Walk on the Water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Be careful of superstition! (Not a ghost)</a:t>
            </a:r>
          </a:p>
          <a:p>
            <a:r>
              <a:rPr lang="en-US" dirty="0" smtClean="0"/>
              <a:t>We, like Peter, can have confidence in Christ (Philippians 4:13)</a:t>
            </a:r>
          </a:p>
          <a:p>
            <a:r>
              <a:rPr lang="en-US" dirty="0" smtClean="0"/>
              <a:t>Don’t sweat the small stuff (Peter believed enough to walk on water, but was afraid of the wind!) (cf. Matthew 6:31-34)</a:t>
            </a:r>
          </a:p>
          <a:p>
            <a:r>
              <a:rPr lang="en-US" dirty="0" smtClean="0"/>
              <a:t>Christ is the Savior (from water &amp; sin!) (cf. Ephesians 1:3,7)</a:t>
            </a:r>
          </a:p>
          <a:p>
            <a:r>
              <a:rPr lang="en-US" dirty="0" smtClean="0"/>
              <a:t>Jesus is worthy of our worship! (Proved through his power over the wind) (Mk. 4:35-40)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dirty="0" smtClean="0"/>
              <a:t>Conclusion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620000" cy="5105400"/>
          </a:xfrm>
        </p:spPr>
        <p:txBody>
          <a:bodyPr>
            <a:normAutofit/>
          </a:bodyPr>
          <a:lstStyle/>
          <a:p>
            <a:pPr indent="292100" algn="l"/>
            <a:r>
              <a:rPr lang="en-US" dirty="0" smtClean="0"/>
              <a:t>Jesus’ mastery of nature reveals an important truth to man.  He is divine, and has revealed to us both His means, and as well His willingness to protect and save us!</a:t>
            </a:r>
          </a:p>
          <a:p>
            <a:pPr indent="292100" algn="l"/>
            <a:endParaRPr lang="en-US" dirty="0" smtClean="0">
              <a:solidFill>
                <a:srgbClr val="FFFF00"/>
              </a:solidFill>
            </a:endParaRPr>
          </a:p>
          <a:p>
            <a:pPr indent="292100" algn="l"/>
            <a:r>
              <a:rPr lang="en-US" dirty="0" smtClean="0">
                <a:solidFill>
                  <a:srgbClr val="FFFF00"/>
                </a:solidFill>
              </a:rPr>
              <a:t>“Therefore He is also </a:t>
            </a:r>
            <a:r>
              <a:rPr lang="en-US" u="sng" dirty="0" smtClean="0">
                <a:solidFill>
                  <a:srgbClr val="FFFF00"/>
                </a:solidFill>
              </a:rPr>
              <a:t>able to save</a:t>
            </a:r>
            <a:r>
              <a:rPr lang="en-US" dirty="0" smtClean="0">
                <a:solidFill>
                  <a:srgbClr val="FFFF00"/>
                </a:solidFill>
              </a:rPr>
              <a:t> to the uttermost those who come to God through Him, since He always lives to make intercession for them” (Hebrews 7:25)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187</Words>
  <Application>Microsoft Office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Blue Highway</vt:lpstr>
      <vt:lpstr>Script MT Bold</vt:lpstr>
      <vt:lpstr>Calibri</vt:lpstr>
      <vt:lpstr>Office Theme</vt:lpstr>
      <vt:lpstr>Jesus’ Walk              on the Water</vt:lpstr>
      <vt:lpstr>Jesus’ Walk on the Water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5</cp:revision>
  <dcterms:created xsi:type="dcterms:W3CDTF">2014-03-09T21:07:36Z</dcterms:created>
  <dcterms:modified xsi:type="dcterms:W3CDTF">2014-03-09T21:42:27Z</dcterms:modified>
</cp:coreProperties>
</file>