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7004050" cy="9290050"/>
  <p:embeddedFontLst>
    <p:embeddedFont>
      <p:font typeface="Blue Highway" panose="020B0604020202020204" charset="0"/>
      <p:regular r:id="rId7"/>
      <p:bold r:id="rId8"/>
    </p:embeddedFont>
    <p:embeddedFont>
      <p:font typeface="Script MT Bold" panose="03040602040607080904" pitchFamily="66" charset="0"/>
      <p:bold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6" userDrawn="1">
          <p15:clr>
            <a:srgbClr val="A4A3A4"/>
          </p15:clr>
        </p15:guide>
        <p15:guide id="2" pos="220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927714-748A-4C0D-9DA3-EB8AA1C9408F}" v="59" dt="2025-01-04T23:53:25.3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909" autoAdjust="0"/>
  </p:normalViewPr>
  <p:slideViewPr>
    <p:cSldViewPr>
      <p:cViewPr varScale="1">
        <p:scale>
          <a:sx n="60" d="100"/>
          <a:sy n="60" d="100"/>
        </p:scale>
        <p:origin x="1450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3187" y="67"/>
      </p:cViewPr>
      <p:guideLst>
        <p:guide orient="horz" pos="2926"/>
        <p:guide pos="220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n Cox" userId="9376f276357bfffd" providerId="LiveId" clId="{B4927714-748A-4C0D-9DA3-EB8AA1C9408F}"/>
    <pc:docChg chg="custSel modSld modMainMaster modNotesMaster modHandout">
      <pc:chgData name="Stan Cox" userId="9376f276357bfffd" providerId="LiveId" clId="{B4927714-748A-4C0D-9DA3-EB8AA1C9408F}" dt="2025-01-04T23:53:25.355" v="173"/>
      <pc:docMkLst>
        <pc:docMk/>
      </pc:docMkLst>
      <pc:sldChg chg="modSp mod modTransition modNotes">
        <pc:chgData name="Stan Cox" userId="9376f276357bfffd" providerId="LiveId" clId="{B4927714-748A-4C0D-9DA3-EB8AA1C9408F}" dt="2025-01-04T23:53:25.355" v="173"/>
        <pc:sldMkLst>
          <pc:docMk/>
          <pc:sldMk cId="536667654" sldId="256"/>
        </pc:sldMkLst>
        <pc:spChg chg="mod">
          <ac:chgData name="Stan Cox" userId="9376f276357bfffd" providerId="LiveId" clId="{B4927714-748A-4C0D-9DA3-EB8AA1C9408F}" dt="2025-01-04T23:47:28.530" v="30" actId="1076"/>
          <ac:spMkLst>
            <pc:docMk/>
            <pc:sldMk cId="536667654" sldId="256"/>
            <ac:spMk id="2" creationId="{00000000-0000-0000-0000-000000000000}"/>
          </ac:spMkLst>
        </pc:spChg>
        <pc:spChg chg="mod">
          <ac:chgData name="Stan Cox" userId="9376f276357bfffd" providerId="LiveId" clId="{B4927714-748A-4C0D-9DA3-EB8AA1C9408F}" dt="2025-01-04T23:47:39.940" v="32" actId="2711"/>
          <ac:spMkLst>
            <pc:docMk/>
            <pc:sldMk cId="536667654" sldId="256"/>
            <ac:spMk id="3" creationId="{00000000-0000-0000-0000-000000000000}"/>
          </ac:spMkLst>
        </pc:spChg>
        <pc:spChg chg="mod">
          <ac:chgData name="Stan Cox" userId="9376f276357bfffd" providerId="LiveId" clId="{B4927714-748A-4C0D-9DA3-EB8AA1C9408F}" dt="2025-01-04T23:47:17.242" v="28" actId="1076"/>
          <ac:spMkLst>
            <pc:docMk/>
            <pc:sldMk cId="536667654" sldId="256"/>
            <ac:spMk id="4" creationId="{00000000-0000-0000-0000-000000000000}"/>
          </ac:spMkLst>
        </pc:spChg>
      </pc:sldChg>
      <pc:sldChg chg="modSp mod modTransition">
        <pc:chgData name="Stan Cox" userId="9376f276357bfffd" providerId="LiveId" clId="{B4927714-748A-4C0D-9DA3-EB8AA1C9408F}" dt="2025-01-04T23:50:51.708" v="106"/>
        <pc:sldMkLst>
          <pc:docMk/>
          <pc:sldMk cId="3771639799" sldId="257"/>
        </pc:sldMkLst>
        <pc:spChg chg="mod">
          <ac:chgData name="Stan Cox" userId="9376f276357bfffd" providerId="LiveId" clId="{B4927714-748A-4C0D-9DA3-EB8AA1C9408F}" dt="2025-01-04T23:47:52.636" v="34" actId="113"/>
          <ac:spMkLst>
            <pc:docMk/>
            <pc:sldMk cId="3771639799" sldId="257"/>
            <ac:spMk id="2" creationId="{00000000-0000-0000-0000-000000000000}"/>
          </ac:spMkLst>
        </pc:spChg>
        <pc:spChg chg="mod">
          <ac:chgData name="Stan Cox" userId="9376f276357bfffd" providerId="LiveId" clId="{B4927714-748A-4C0D-9DA3-EB8AA1C9408F}" dt="2025-01-04T23:49:45.308" v="95" actId="20577"/>
          <ac:spMkLst>
            <pc:docMk/>
            <pc:sldMk cId="3771639799" sldId="257"/>
            <ac:spMk id="3" creationId="{00000000-0000-0000-0000-000000000000}"/>
          </ac:spMkLst>
        </pc:spChg>
      </pc:sldChg>
      <pc:sldChg chg="modSp mod modTransition">
        <pc:chgData name="Stan Cox" userId="9376f276357bfffd" providerId="LiveId" clId="{B4927714-748A-4C0D-9DA3-EB8AA1C9408F}" dt="2025-01-04T23:50:51.708" v="106"/>
        <pc:sldMkLst>
          <pc:docMk/>
          <pc:sldMk cId="2323182286" sldId="258"/>
        </pc:sldMkLst>
        <pc:spChg chg="mod">
          <ac:chgData name="Stan Cox" userId="9376f276357bfffd" providerId="LiveId" clId="{B4927714-748A-4C0D-9DA3-EB8AA1C9408F}" dt="2025-01-04T23:50:08.937" v="101" actId="122"/>
          <ac:spMkLst>
            <pc:docMk/>
            <pc:sldMk cId="2323182286" sldId="258"/>
            <ac:spMk id="4" creationId="{00000000-0000-0000-0000-000000000000}"/>
          </ac:spMkLst>
        </pc:spChg>
        <pc:spChg chg="mod">
          <ac:chgData name="Stan Cox" userId="9376f276357bfffd" providerId="LiveId" clId="{B4927714-748A-4C0D-9DA3-EB8AA1C9408F}" dt="2025-01-04T23:50:21.068" v="105" actId="403"/>
          <ac:spMkLst>
            <pc:docMk/>
            <pc:sldMk cId="2323182286" sldId="258"/>
            <ac:spMk id="5" creationId="{00000000-0000-0000-0000-000000000000}"/>
          </ac:spMkLst>
        </pc:spChg>
      </pc:sldChg>
      <pc:sldMasterChg chg="modSp modSldLayout">
        <pc:chgData name="Stan Cox" userId="9376f276357bfffd" providerId="LiveId" clId="{B4927714-748A-4C0D-9DA3-EB8AA1C9408F}" dt="2025-01-04T23:46:24.921" v="0"/>
        <pc:sldMasterMkLst>
          <pc:docMk/>
          <pc:sldMasterMk cId="3640806194" sldId="2147483648"/>
        </pc:sldMasterMkLst>
        <pc:spChg chg="mod">
          <ac:chgData name="Stan Cox" userId="9376f276357bfffd" providerId="LiveId" clId="{B4927714-748A-4C0D-9DA3-EB8AA1C9408F}" dt="2025-01-04T23:46:24.921" v="0"/>
          <ac:spMkLst>
            <pc:docMk/>
            <pc:sldMasterMk cId="3640806194" sldId="2147483648"/>
            <ac:spMk id="2" creationId="{00000000-0000-0000-0000-000000000000}"/>
          </ac:spMkLst>
        </pc:spChg>
        <pc:spChg chg="mod">
          <ac:chgData name="Stan Cox" userId="9376f276357bfffd" providerId="LiveId" clId="{B4927714-748A-4C0D-9DA3-EB8AA1C9408F}" dt="2025-01-04T23:46:24.921" v="0"/>
          <ac:spMkLst>
            <pc:docMk/>
            <pc:sldMasterMk cId="3640806194" sldId="2147483648"/>
            <ac:spMk id="3" creationId="{00000000-0000-0000-0000-000000000000}"/>
          </ac:spMkLst>
        </pc:spChg>
        <pc:spChg chg="mod">
          <ac:chgData name="Stan Cox" userId="9376f276357bfffd" providerId="LiveId" clId="{B4927714-748A-4C0D-9DA3-EB8AA1C9408F}" dt="2025-01-04T23:46:24.921" v="0"/>
          <ac:spMkLst>
            <pc:docMk/>
            <pc:sldMasterMk cId="3640806194" sldId="2147483648"/>
            <ac:spMk id="4" creationId="{00000000-0000-0000-0000-000000000000}"/>
          </ac:spMkLst>
        </pc:spChg>
        <pc:spChg chg="mod">
          <ac:chgData name="Stan Cox" userId="9376f276357bfffd" providerId="LiveId" clId="{B4927714-748A-4C0D-9DA3-EB8AA1C9408F}" dt="2025-01-04T23:46:24.921" v="0"/>
          <ac:spMkLst>
            <pc:docMk/>
            <pc:sldMasterMk cId="3640806194" sldId="2147483648"/>
            <ac:spMk id="5" creationId="{00000000-0000-0000-0000-000000000000}"/>
          </ac:spMkLst>
        </pc:spChg>
        <pc:spChg chg="mod">
          <ac:chgData name="Stan Cox" userId="9376f276357bfffd" providerId="LiveId" clId="{B4927714-748A-4C0D-9DA3-EB8AA1C9408F}" dt="2025-01-04T23:46:24.921" v="0"/>
          <ac:spMkLst>
            <pc:docMk/>
            <pc:sldMasterMk cId="3640806194" sldId="2147483648"/>
            <ac:spMk id="6" creationId="{00000000-0000-0000-0000-000000000000}"/>
          </ac:spMkLst>
        </pc:spChg>
        <pc:sldLayoutChg chg="modSp">
          <pc:chgData name="Stan Cox" userId="9376f276357bfffd" providerId="LiveId" clId="{B4927714-748A-4C0D-9DA3-EB8AA1C9408F}" dt="2025-01-04T23:46:24.921" v="0"/>
          <pc:sldLayoutMkLst>
            <pc:docMk/>
            <pc:sldMasterMk cId="3640806194" sldId="2147483648"/>
            <pc:sldLayoutMk cId="198192947" sldId="2147483649"/>
          </pc:sldLayoutMkLst>
          <pc:spChg chg="mod">
            <ac:chgData name="Stan Cox" userId="9376f276357bfffd" providerId="LiveId" clId="{B4927714-748A-4C0D-9DA3-EB8AA1C9408F}" dt="2025-01-04T23:46:24.921" v="0"/>
            <ac:spMkLst>
              <pc:docMk/>
              <pc:sldMasterMk cId="3640806194" sldId="2147483648"/>
              <pc:sldLayoutMk cId="198192947" sldId="2147483649"/>
              <ac:spMk id="2" creationId="{00000000-0000-0000-0000-000000000000}"/>
            </ac:spMkLst>
          </pc:spChg>
          <pc:spChg chg="mod">
            <ac:chgData name="Stan Cox" userId="9376f276357bfffd" providerId="LiveId" clId="{B4927714-748A-4C0D-9DA3-EB8AA1C9408F}" dt="2025-01-04T23:46:24.921" v="0"/>
            <ac:spMkLst>
              <pc:docMk/>
              <pc:sldMasterMk cId="3640806194" sldId="2147483648"/>
              <pc:sldLayoutMk cId="198192947" sldId="2147483649"/>
              <ac:spMk id="3" creationId="{00000000-0000-0000-0000-000000000000}"/>
            </ac:spMkLst>
          </pc:spChg>
        </pc:sldLayoutChg>
        <pc:sldLayoutChg chg="modSp">
          <pc:chgData name="Stan Cox" userId="9376f276357bfffd" providerId="LiveId" clId="{B4927714-748A-4C0D-9DA3-EB8AA1C9408F}" dt="2025-01-04T23:46:24.921" v="0"/>
          <pc:sldLayoutMkLst>
            <pc:docMk/>
            <pc:sldMasterMk cId="3640806194" sldId="2147483648"/>
            <pc:sldLayoutMk cId="1590263422" sldId="2147483651"/>
          </pc:sldLayoutMkLst>
          <pc:spChg chg="mod">
            <ac:chgData name="Stan Cox" userId="9376f276357bfffd" providerId="LiveId" clId="{B4927714-748A-4C0D-9DA3-EB8AA1C9408F}" dt="2025-01-04T23:46:24.921" v="0"/>
            <ac:spMkLst>
              <pc:docMk/>
              <pc:sldMasterMk cId="3640806194" sldId="2147483648"/>
              <pc:sldLayoutMk cId="1590263422" sldId="2147483651"/>
              <ac:spMk id="2" creationId="{00000000-0000-0000-0000-000000000000}"/>
            </ac:spMkLst>
          </pc:spChg>
          <pc:spChg chg="mod">
            <ac:chgData name="Stan Cox" userId="9376f276357bfffd" providerId="LiveId" clId="{B4927714-748A-4C0D-9DA3-EB8AA1C9408F}" dt="2025-01-04T23:46:24.921" v="0"/>
            <ac:spMkLst>
              <pc:docMk/>
              <pc:sldMasterMk cId="3640806194" sldId="2147483648"/>
              <pc:sldLayoutMk cId="1590263422" sldId="2147483651"/>
              <ac:spMk id="3" creationId="{00000000-0000-0000-0000-000000000000}"/>
            </ac:spMkLst>
          </pc:spChg>
        </pc:sldLayoutChg>
        <pc:sldLayoutChg chg="modSp">
          <pc:chgData name="Stan Cox" userId="9376f276357bfffd" providerId="LiveId" clId="{B4927714-748A-4C0D-9DA3-EB8AA1C9408F}" dt="2025-01-04T23:46:24.921" v="0"/>
          <pc:sldLayoutMkLst>
            <pc:docMk/>
            <pc:sldMasterMk cId="3640806194" sldId="2147483648"/>
            <pc:sldLayoutMk cId="1935830885" sldId="2147483652"/>
          </pc:sldLayoutMkLst>
          <pc:spChg chg="mod">
            <ac:chgData name="Stan Cox" userId="9376f276357bfffd" providerId="LiveId" clId="{B4927714-748A-4C0D-9DA3-EB8AA1C9408F}" dt="2025-01-04T23:46:24.921" v="0"/>
            <ac:spMkLst>
              <pc:docMk/>
              <pc:sldMasterMk cId="3640806194" sldId="2147483648"/>
              <pc:sldLayoutMk cId="1935830885" sldId="2147483652"/>
              <ac:spMk id="3" creationId="{00000000-0000-0000-0000-000000000000}"/>
            </ac:spMkLst>
          </pc:spChg>
          <pc:spChg chg="mod">
            <ac:chgData name="Stan Cox" userId="9376f276357bfffd" providerId="LiveId" clId="{B4927714-748A-4C0D-9DA3-EB8AA1C9408F}" dt="2025-01-04T23:46:24.921" v="0"/>
            <ac:spMkLst>
              <pc:docMk/>
              <pc:sldMasterMk cId="3640806194" sldId="2147483648"/>
              <pc:sldLayoutMk cId="1935830885" sldId="2147483652"/>
              <ac:spMk id="4" creationId="{00000000-0000-0000-0000-000000000000}"/>
            </ac:spMkLst>
          </pc:spChg>
        </pc:sldLayoutChg>
        <pc:sldLayoutChg chg="modSp">
          <pc:chgData name="Stan Cox" userId="9376f276357bfffd" providerId="LiveId" clId="{B4927714-748A-4C0D-9DA3-EB8AA1C9408F}" dt="2025-01-04T23:46:24.921" v="0"/>
          <pc:sldLayoutMkLst>
            <pc:docMk/>
            <pc:sldMasterMk cId="3640806194" sldId="2147483648"/>
            <pc:sldLayoutMk cId="3306777956" sldId="2147483653"/>
          </pc:sldLayoutMkLst>
          <pc:spChg chg="mod">
            <ac:chgData name="Stan Cox" userId="9376f276357bfffd" providerId="LiveId" clId="{B4927714-748A-4C0D-9DA3-EB8AA1C9408F}" dt="2025-01-04T23:46:24.921" v="0"/>
            <ac:spMkLst>
              <pc:docMk/>
              <pc:sldMasterMk cId="3640806194" sldId="2147483648"/>
              <pc:sldLayoutMk cId="3306777956" sldId="2147483653"/>
              <ac:spMk id="3" creationId="{00000000-0000-0000-0000-000000000000}"/>
            </ac:spMkLst>
          </pc:spChg>
          <pc:spChg chg="mod">
            <ac:chgData name="Stan Cox" userId="9376f276357bfffd" providerId="LiveId" clId="{B4927714-748A-4C0D-9DA3-EB8AA1C9408F}" dt="2025-01-04T23:46:24.921" v="0"/>
            <ac:spMkLst>
              <pc:docMk/>
              <pc:sldMasterMk cId="3640806194" sldId="2147483648"/>
              <pc:sldLayoutMk cId="3306777956" sldId="2147483653"/>
              <ac:spMk id="4" creationId="{00000000-0000-0000-0000-000000000000}"/>
            </ac:spMkLst>
          </pc:spChg>
          <pc:spChg chg="mod">
            <ac:chgData name="Stan Cox" userId="9376f276357bfffd" providerId="LiveId" clId="{B4927714-748A-4C0D-9DA3-EB8AA1C9408F}" dt="2025-01-04T23:46:24.921" v="0"/>
            <ac:spMkLst>
              <pc:docMk/>
              <pc:sldMasterMk cId="3640806194" sldId="2147483648"/>
              <pc:sldLayoutMk cId="3306777956" sldId="2147483653"/>
              <ac:spMk id="5" creationId="{00000000-0000-0000-0000-000000000000}"/>
            </ac:spMkLst>
          </pc:spChg>
          <pc:spChg chg="mod">
            <ac:chgData name="Stan Cox" userId="9376f276357bfffd" providerId="LiveId" clId="{B4927714-748A-4C0D-9DA3-EB8AA1C9408F}" dt="2025-01-04T23:46:24.921" v="0"/>
            <ac:spMkLst>
              <pc:docMk/>
              <pc:sldMasterMk cId="3640806194" sldId="2147483648"/>
              <pc:sldLayoutMk cId="3306777956" sldId="2147483653"/>
              <ac:spMk id="6" creationId="{00000000-0000-0000-0000-000000000000}"/>
            </ac:spMkLst>
          </pc:spChg>
        </pc:sldLayoutChg>
        <pc:sldLayoutChg chg="modSp">
          <pc:chgData name="Stan Cox" userId="9376f276357bfffd" providerId="LiveId" clId="{B4927714-748A-4C0D-9DA3-EB8AA1C9408F}" dt="2025-01-04T23:46:24.921" v="0"/>
          <pc:sldLayoutMkLst>
            <pc:docMk/>
            <pc:sldMasterMk cId="3640806194" sldId="2147483648"/>
            <pc:sldLayoutMk cId="369147893" sldId="2147483656"/>
          </pc:sldLayoutMkLst>
          <pc:spChg chg="mod">
            <ac:chgData name="Stan Cox" userId="9376f276357bfffd" providerId="LiveId" clId="{B4927714-748A-4C0D-9DA3-EB8AA1C9408F}" dt="2025-01-04T23:46:24.921" v="0"/>
            <ac:spMkLst>
              <pc:docMk/>
              <pc:sldMasterMk cId="3640806194" sldId="2147483648"/>
              <pc:sldLayoutMk cId="369147893" sldId="2147483656"/>
              <ac:spMk id="2" creationId="{00000000-0000-0000-0000-000000000000}"/>
            </ac:spMkLst>
          </pc:spChg>
          <pc:spChg chg="mod">
            <ac:chgData name="Stan Cox" userId="9376f276357bfffd" providerId="LiveId" clId="{B4927714-748A-4C0D-9DA3-EB8AA1C9408F}" dt="2025-01-04T23:46:24.921" v="0"/>
            <ac:spMkLst>
              <pc:docMk/>
              <pc:sldMasterMk cId="3640806194" sldId="2147483648"/>
              <pc:sldLayoutMk cId="369147893" sldId="2147483656"/>
              <ac:spMk id="3" creationId="{00000000-0000-0000-0000-000000000000}"/>
            </ac:spMkLst>
          </pc:spChg>
          <pc:spChg chg="mod">
            <ac:chgData name="Stan Cox" userId="9376f276357bfffd" providerId="LiveId" clId="{B4927714-748A-4C0D-9DA3-EB8AA1C9408F}" dt="2025-01-04T23:46:24.921" v="0"/>
            <ac:spMkLst>
              <pc:docMk/>
              <pc:sldMasterMk cId="3640806194" sldId="2147483648"/>
              <pc:sldLayoutMk cId="369147893" sldId="2147483656"/>
              <ac:spMk id="4" creationId="{00000000-0000-0000-0000-000000000000}"/>
            </ac:spMkLst>
          </pc:spChg>
        </pc:sldLayoutChg>
        <pc:sldLayoutChg chg="modSp">
          <pc:chgData name="Stan Cox" userId="9376f276357bfffd" providerId="LiveId" clId="{B4927714-748A-4C0D-9DA3-EB8AA1C9408F}" dt="2025-01-04T23:46:24.921" v="0"/>
          <pc:sldLayoutMkLst>
            <pc:docMk/>
            <pc:sldMasterMk cId="3640806194" sldId="2147483648"/>
            <pc:sldLayoutMk cId="1146324976" sldId="2147483657"/>
          </pc:sldLayoutMkLst>
          <pc:spChg chg="mod">
            <ac:chgData name="Stan Cox" userId="9376f276357bfffd" providerId="LiveId" clId="{B4927714-748A-4C0D-9DA3-EB8AA1C9408F}" dt="2025-01-04T23:46:24.921" v="0"/>
            <ac:spMkLst>
              <pc:docMk/>
              <pc:sldMasterMk cId="3640806194" sldId="2147483648"/>
              <pc:sldLayoutMk cId="1146324976" sldId="2147483657"/>
              <ac:spMk id="2" creationId="{00000000-0000-0000-0000-000000000000}"/>
            </ac:spMkLst>
          </pc:spChg>
          <pc:spChg chg="mod">
            <ac:chgData name="Stan Cox" userId="9376f276357bfffd" providerId="LiveId" clId="{B4927714-748A-4C0D-9DA3-EB8AA1C9408F}" dt="2025-01-04T23:46:24.921" v="0"/>
            <ac:spMkLst>
              <pc:docMk/>
              <pc:sldMasterMk cId="3640806194" sldId="2147483648"/>
              <pc:sldLayoutMk cId="1146324976" sldId="2147483657"/>
              <ac:spMk id="3" creationId="{00000000-0000-0000-0000-000000000000}"/>
            </ac:spMkLst>
          </pc:spChg>
          <pc:spChg chg="mod">
            <ac:chgData name="Stan Cox" userId="9376f276357bfffd" providerId="LiveId" clId="{B4927714-748A-4C0D-9DA3-EB8AA1C9408F}" dt="2025-01-04T23:46:24.921" v="0"/>
            <ac:spMkLst>
              <pc:docMk/>
              <pc:sldMasterMk cId="3640806194" sldId="2147483648"/>
              <pc:sldLayoutMk cId="1146324976" sldId="2147483657"/>
              <ac:spMk id="4" creationId="{00000000-0000-0000-0000-000000000000}"/>
            </ac:spMkLst>
          </pc:spChg>
        </pc:sldLayoutChg>
        <pc:sldLayoutChg chg="modSp">
          <pc:chgData name="Stan Cox" userId="9376f276357bfffd" providerId="LiveId" clId="{B4927714-748A-4C0D-9DA3-EB8AA1C9408F}" dt="2025-01-04T23:46:24.921" v="0"/>
          <pc:sldLayoutMkLst>
            <pc:docMk/>
            <pc:sldMasterMk cId="3640806194" sldId="2147483648"/>
            <pc:sldLayoutMk cId="888481074" sldId="2147483659"/>
          </pc:sldLayoutMkLst>
          <pc:spChg chg="mod">
            <ac:chgData name="Stan Cox" userId="9376f276357bfffd" providerId="LiveId" clId="{B4927714-748A-4C0D-9DA3-EB8AA1C9408F}" dt="2025-01-04T23:46:24.921" v="0"/>
            <ac:spMkLst>
              <pc:docMk/>
              <pc:sldMasterMk cId="3640806194" sldId="2147483648"/>
              <pc:sldLayoutMk cId="888481074" sldId="2147483659"/>
              <ac:spMk id="2" creationId="{00000000-0000-0000-0000-000000000000}"/>
            </ac:spMkLst>
          </pc:spChg>
          <pc:spChg chg="mod">
            <ac:chgData name="Stan Cox" userId="9376f276357bfffd" providerId="LiveId" clId="{B4927714-748A-4C0D-9DA3-EB8AA1C9408F}" dt="2025-01-04T23:46:24.921" v="0"/>
            <ac:spMkLst>
              <pc:docMk/>
              <pc:sldMasterMk cId="3640806194" sldId="2147483648"/>
              <pc:sldLayoutMk cId="888481074" sldId="2147483659"/>
              <ac:spMk id="3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4503"/>
          </a:xfrm>
          <a:prstGeom prst="rect">
            <a:avLst/>
          </a:prstGeom>
        </p:spPr>
        <p:txBody>
          <a:bodyPr vert="horz" lIns="93104" tIns="46553" rIns="93104" bIns="46553" rtlCol="0"/>
          <a:lstStyle>
            <a:lvl1pPr algn="l">
              <a:defRPr sz="1200"/>
            </a:lvl1pPr>
          </a:lstStyle>
          <a:p>
            <a:r>
              <a:rPr lang="en-US" sz="2500" dirty="0">
                <a:latin typeface="Blue Highway" panose="02010603020202020303" pitchFamily="2" charset="0"/>
              </a:rPr>
              <a:t>Jesus’ Walk on the Water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341" y="0"/>
            <a:ext cx="3035088" cy="464503"/>
          </a:xfrm>
          <a:prstGeom prst="rect">
            <a:avLst/>
          </a:prstGeom>
        </p:spPr>
        <p:txBody>
          <a:bodyPr vert="horz" lIns="93104" tIns="46553" rIns="93104" bIns="46553" rtlCol="0"/>
          <a:lstStyle>
            <a:lvl1pPr algn="r">
              <a:defRPr sz="1200"/>
            </a:lvl1pPr>
          </a:lstStyle>
          <a:p>
            <a:r>
              <a:rPr lang="en-US" dirty="0"/>
              <a:t>January 5, 2025 @ 9am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720675" y="8825546"/>
            <a:ext cx="3035088" cy="464503"/>
          </a:xfrm>
          <a:prstGeom prst="rect">
            <a:avLst/>
          </a:prstGeom>
        </p:spPr>
        <p:txBody>
          <a:bodyPr vert="horz" lIns="93104" tIns="46553" rIns="93104" bIns="46553" rtlCol="0" anchor="b"/>
          <a:lstStyle>
            <a:lvl1pPr algn="l">
              <a:defRPr sz="1200"/>
            </a:lvl1pPr>
          </a:lstStyle>
          <a:p>
            <a:pPr algn="r"/>
            <a:r>
              <a:rPr lang="en-US" dirty="0"/>
              <a:t>http://soundteaching.org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3BED29BC-28DE-E6BD-4B64-DD58CB869C06}"/>
              </a:ext>
            </a:extLst>
          </p:cNvPr>
          <p:cNvSpPr txBox="1">
            <a:spLocks/>
          </p:cNvSpPr>
          <p:nvPr/>
        </p:nvSpPr>
        <p:spPr>
          <a:xfrm>
            <a:off x="248287" y="8825547"/>
            <a:ext cx="3035088" cy="464503"/>
          </a:xfrm>
          <a:prstGeom prst="rect">
            <a:avLst/>
          </a:prstGeom>
        </p:spPr>
        <p:txBody>
          <a:bodyPr vert="horz" lIns="93104" tIns="46553" rIns="93104" bIns="46553" rtlCol="0" anchor="b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West Side church of Christ</a:t>
            </a:r>
          </a:p>
        </p:txBody>
      </p:sp>
    </p:spTree>
    <p:extLst>
      <p:ext uri="{BB962C8B-B14F-4D97-AF65-F5344CB8AC3E}">
        <p14:creationId xmlns:p14="http://schemas.microsoft.com/office/powerpoint/2010/main" val="29368302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4503"/>
          </a:xfrm>
          <a:prstGeom prst="rect">
            <a:avLst/>
          </a:prstGeom>
        </p:spPr>
        <p:txBody>
          <a:bodyPr vert="horz" lIns="93104" tIns="46553" rIns="93104" bIns="4655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4503"/>
          </a:xfrm>
          <a:prstGeom prst="rect">
            <a:avLst/>
          </a:prstGeom>
        </p:spPr>
        <p:txBody>
          <a:bodyPr vert="horz" lIns="93104" tIns="46553" rIns="93104" bIns="46553" rtlCol="0"/>
          <a:lstStyle>
            <a:lvl1pPr algn="r">
              <a:defRPr sz="1200"/>
            </a:lvl1pPr>
          </a:lstStyle>
          <a:p>
            <a:fld id="{CC255056-B18D-4A42-BE35-FEBCB6D1205E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2838" cy="3484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3" rIns="93104" bIns="4655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412774"/>
            <a:ext cx="5603240" cy="4180523"/>
          </a:xfrm>
          <a:prstGeom prst="rect">
            <a:avLst/>
          </a:prstGeom>
        </p:spPr>
        <p:txBody>
          <a:bodyPr vert="horz" lIns="93104" tIns="46553" rIns="93104" bIns="4655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3935"/>
            <a:ext cx="3035088" cy="464503"/>
          </a:xfrm>
          <a:prstGeom prst="rect">
            <a:avLst/>
          </a:prstGeom>
        </p:spPr>
        <p:txBody>
          <a:bodyPr vert="horz" lIns="93104" tIns="46553" rIns="93104" bIns="4655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1" y="8823935"/>
            <a:ext cx="3035088" cy="464503"/>
          </a:xfrm>
          <a:prstGeom prst="rect">
            <a:avLst/>
          </a:prstGeom>
        </p:spPr>
        <p:txBody>
          <a:bodyPr vert="horz" lIns="93104" tIns="46553" rIns="93104" bIns="46553" rtlCol="0" anchor="b"/>
          <a:lstStyle>
            <a:lvl1pPr algn="r">
              <a:defRPr sz="1200"/>
            </a:lvl1pPr>
          </a:lstStyle>
          <a:p>
            <a:fld id="{2B23B972-0608-40C8-81FA-7946F5E6A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51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2838" cy="34845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Preached</a:t>
            </a:r>
            <a:r>
              <a:rPr lang="en-US" baseline="0" dirty="0"/>
              <a:t> at West Side on March 9, 2014 PM</a:t>
            </a:r>
          </a:p>
          <a:p>
            <a:r>
              <a:rPr lang="en-US" baseline="0" dirty="0"/>
              <a:t>Print </a:t>
            </a:r>
            <a:r>
              <a:rPr lang="en-US" baseline="0"/>
              <a:t>Slides 1-3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3B972-0608-40C8-81FA-7946F5E6AB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86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60000"/>
                    <a:lumOff val="40000"/>
                  </a:schemeClr>
                </a:solidFill>
                <a:latin typeface="Blue Highway" panose="02010603020202020303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F3BB-6856-4F17-A740-F0D42053782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BF35F-4151-4BF0-AEDB-4EEA9B895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F3BB-6856-4F17-A740-F0D42053782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BF35F-4151-4BF0-AEDB-4EEA9B895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4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F3BB-6856-4F17-A740-F0D42053782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BF35F-4151-4BF0-AEDB-4EEA9B895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81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F3BB-6856-4F17-A740-F0D42053782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BF35F-4151-4BF0-AEDB-4EEA9B895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6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F3BB-6856-4F17-A740-F0D42053782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BF35F-4151-4BF0-AEDB-4EEA9B895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6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F3BB-6856-4F17-A740-F0D42053782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BF35F-4151-4BF0-AEDB-4EEA9B895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3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F3BB-6856-4F17-A740-F0D42053782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BF35F-4151-4BF0-AEDB-4EEA9B895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77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F3BB-6856-4F17-A740-F0D42053782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BF35F-4151-4BF0-AEDB-4EEA9B895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95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F3BB-6856-4F17-A740-F0D42053782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BF35F-4151-4BF0-AEDB-4EEA9B895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5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F3BB-6856-4F17-A740-F0D42053782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BF35F-4151-4BF0-AEDB-4EEA9B895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F3BB-6856-4F17-A740-F0D42053782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BF35F-4151-4BF0-AEDB-4EEA9B895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24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F3BB-6856-4F17-A740-F0D420537826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BF35F-4151-4BF0-AEDB-4EEA9B895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80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>
              <a:lumMod val="40000"/>
              <a:lumOff val="60000"/>
            </a:schemeClr>
          </a:solidFill>
          <a:latin typeface="Blue Highway" panose="02010603020202020303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752600"/>
            <a:ext cx="10058400" cy="2971800"/>
          </a:xfrm>
        </p:spPr>
        <p:txBody>
          <a:bodyPr>
            <a:normAutofit/>
          </a:bodyPr>
          <a:lstStyle/>
          <a:p>
            <a:r>
              <a:rPr lang="en-US" sz="8000" b="1" dirty="0">
                <a:latin typeface="Aptos" panose="020B0004020202020204" pitchFamily="34" charset="0"/>
              </a:rPr>
              <a:t>Jesus’ Walk on the Water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5210601"/>
            <a:ext cx="6400800" cy="13716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Aptos" panose="020B0004020202020204" pitchFamily="34" charset="0"/>
              </a:rPr>
              <a:t>Matthew 14:22-33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397302"/>
            <a:ext cx="60260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Script MT Bold" panose="03040602040607080904" pitchFamily="66" charset="0"/>
              </a:rPr>
              <a:t>Lessons learned from…</a:t>
            </a:r>
          </a:p>
        </p:txBody>
      </p:sp>
    </p:spTree>
    <p:extLst>
      <p:ext uri="{BB962C8B-B14F-4D97-AF65-F5344CB8AC3E}">
        <p14:creationId xmlns:p14="http://schemas.microsoft.com/office/powerpoint/2010/main" val="536667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30480"/>
            <a:ext cx="8229600" cy="1021080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Aptos" panose="020B0004020202020204" pitchFamily="34" charset="0"/>
              </a:rPr>
              <a:t>Jesus’ Walk on the Water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11430000" cy="55626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3600" dirty="0">
                <a:latin typeface="Aptos" panose="020B0004020202020204" pitchFamily="34" charset="0"/>
              </a:rPr>
              <a:t>Be careful of superstition! (Not a ghost)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3600" dirty="0">
                <a:latin typeface="Aptos" panose="020B0004020202020204" pitchFamily="34" charset="0"/>
              </a:rPr>
              <a:t>We, like Peter, can have confidence in Christ (Phil. 4:13)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3600" dirty="0">
                <a:latin typeface="Aptos" panose="020B0004020202020204" pitchFamily="34" charset="0"/>
              </a:rPr>
              <a:t>Don’t sweat the small stuff (Peter believed enough to walk on water but was afraid of the wind!)                          (cf. Matt. 6:31-34)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3600" dirty="0">
                <a:latin typeface="Aptos" panose="020B0004020202020204" pitchFamily="34" charset="0"/>
              </a:rPr>
              <a:t>Christ is the Savior (from water &amp; sin!) (cf. Eph. 1:3,7)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3600" dirty="0">
                <a:latin typeface="Aptos" panose="020B0004020202020204" pitchFamily="34" charset="0"/>
              </a:rPr>
              <a:t>Jesus is worthy of our worship! (Proved through his power over the wind) (Mk. 4:35-40)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71639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33600" y="152400"/>
            <a:ext cx="77724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Aptos" panose="020B0004020202020204" pitchFamily="34" charset="0"/>
              </a:rPr>
              <a:t>Conclusion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11201400" cy="5105400"/>
          </a:xfrm>
        </p:spPr>
        <p:txBody>
          <a:bodyPr>
            <a:normAutofit/>
          </a:bodyPr>
          <a:lstStyle/>
          <a:p>
            <a:pPr indent="292100" algn="l"/>
            <a:r>
              <a:rPr lang="en-US" sz="3600" dirty="0">
                <a:latin typeface="Aptos" panose="020B0004020202020204" pitchFamily="34" charset="0"/>
              </a:rPr>
              <a:t>Jesus’ mastery of nature reveals an important truth to man.  He is divine, and has revealed to us both His means, and as well His willingness to protect and save us!</a:t>
            </a:r>
          </a:p>
          <a:p>
            <a:pPr indent="292100" algn="l"/>
            <a:endParaRPr lang="en-US" sz="3600" dirty="0">
              <a:solidFill>
                <a:srgbClr val="FFFF00"/>
              </a:solidFill>
              <a:latin typeface="Aptos" panose="020B0004020202020204" pitchFamily="34" charset="0"/>
            </a:endParaRPr>
          </a:p>
          <a:p>
            <a:pPr indent="292100" algn="l"/>
            <a:r>
              <a:rPr lang="en-US" sz="3600" dirty="0">
                <a:solidFill>
                  <a:srgbClr val="FFFF00"/>
                </a:solidFill>
                <a:latin typeface="Aptos" panose="020B0004020202020204" pitchFamily="34" charset="0"/>
              </a:rPr>
              <a:t>“Therefore He is also </a:t>
            </a:r>
            <a:r>
              <a:rPr lang="en-US" sz="3600" u="sng" dirty="0">
                <a:solidFill>
                  <a:srgbClr val="FFFF00"/>
                </a:solidFill>
                <a:latin typeface="Aptos" panose="020B0004020202020204" pitchFamily="34" charset="0"/>
              </a:rPr>
              <a:t>able to save</a:t>
            </a:r>
            <a:r>
              <a:rPr lang="en-US" sz="3600" dirty="0">
                <a:solidFill>
                  <a:srgbClr val="FFFF00"/>
                </a:solidFill>
                <a:latin typeface="Aptos" panose="020B0004020202020204" pitchFamily="34" charset="0"/>
              </a:rPr>
              <a:t> to the uttermost those who come to God through Him, since He always lives to make intercession for them” (Hebrews 7:25)</a:t>
            </a:r>
          </a:p>
        </p:txBody>
      </p:sp>
    </p:spTree>
    <p:extLst>
      <p:ext uri="{BB962C8B-B14F-4D97-AF65-F5344CB8AC3E}">
        <p14:creationId xmlns:p14="http://schemas.microsoft.com/office/powerpoint/2010/main" val="2323182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192</Words>
  <Application>Microsoft Office PowerPoint</Application>
  <PresentationFormat>Widescreen</PresentationFormat>
  <Paragraphs>16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Aptos</vt:lpstr>
      <vt:lpstr>Script MT Bold</vt:lpstr>
      <vt:lpstr>Blue Highway</vt:lpstr>
      <vt:lpstr>Office Theme</vt:lpstr>
      <vt:lpstr>Jesus’ Walk on the Water</vt:lpstr>
      <vt:lpstr>Jesus’ Walk on the Water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Stan</dc:creator>
  <cp:lastModifiedBy>Stan Cox</cp:lastModifiedBy>
  <cp:revision>6</cp:revision>
  <cp:lastPrinted>2025-01-04T23:53:26Z</cp:lastPrinted>
  <dcterms:created xsi:type="dcterms:W3CDTF">2014-03-09T21:07:36Z</dcterms:created>
  <dcterms:modified xsi:type="dcterms:W3CDTF">2025-01-04T23:53:36Z</dcterms:modified>
</cp:coreProperties>
</file>