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58" r:id="rId4"/>
    <p:sldId id="260" r:id="rId5"/>
    <p:sldId id="259" r:id="rId6"/>
    <p:sldId id="257" r:id="rId7"/>
    <p:sldId id="271" r:id="rId8"/>
    <p:sldId id="261" r:id="rId9"/>
    <p:sldId id="262" r:id="rId10"/>
    <p:sldId id="263" r:id="rId11"/>
    <p:sldId id="264" r:id="rId12"/>
    <p:sldId id="272" r:id="rId13"/>
    <p:sldId id="273" r:id="rId14"/>
    <p:sldId id="265" r:id="rId15"/>
    <p:sldId id="266" r:id="rId16"/>
    <p:sldId id="267" r:id="rId17"/>
    <p:sldId id="274" r:id="rId18"/>
    <p:sldId id="269"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B3231-1171-408D-8B1B-CA6EA2C20039}" v="195" dt="2022-11-27T06:01:12.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11/27/2022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11/27/2022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11/27/2022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14D6-F298-5940-3E90-89C96600086F}"/>
              </a:ext>
            </a:extLst>
          </p:cNvPr>
          <p:cNvSpPr>
            <a:spLocks noGrp="1"/>
          </p:cNvSpPr>
          <p:nvPr>
            <p:ph type="ctrTitle"/>
          </p:nvPr>
        </p:nvSpPr>
        <p:spPr>
          <a:xfrm>
            <a:off x="2096311" y="790317"/>
            <a:ext cx="8637073" cy="2541431"/>
          </a:xfrm>
        </p:spPr>
        <p:txBody>
          <a:bodyPr>
            <a:normAutofit/>
          </a:bodyPr>
          <a:lstStyle/>
          <a:p>
            <a:r>
              <a:rPr lang="en-US" sz="5400"/>
              <a:t>JESUS, SATAN, and PETER </a:t>
            </a:r>
          </a:p>
        </p:txBody>
      </p:sp>
      <p:sp>
        <p:nvSpPr>
          <p:cNvPr id="3" name="Subtitle 2">
            <a:extLst>
              <a:ext uri="{FF2B5EF4-FFF2-40B4-BE49-F238E27FC236}">
                <a16:creationId xmlns:a16="http://schemas.microsoft.com/office/drawing/2014/main" id="{07FB4DE5-66DD-9E18-7A0F-2BDCE50C3D92}"/>
              </a:ext>
            </a:extLst>
          </p:cNvPr>
          <p:cNvSpPr>
            <a:spLocks noGrp="1"/>
          </p:cNvSpPr>
          <p:nvPr>
            <p:ph type="subTitle" idx="1"/>
          </p:nvPr>
        </p:nvSpPr>
        <p:spPr/>
        <p:txBody>
          <a:bodyPr>
            <a:normAutofit/>
          </a:bodyPr>
          <a:lstStyle/>
          <a:p>
            <a:r>
              <a:rPr lang="en-US" sz="2400"/>
              <a:t>Luke 22:31-34</a:t>
            </a:r>
          </a:p>
        </p:txBody>
      </p:sp>
    </p:spTree>
    <p:extLst>
      <p:ext uri="{BB962C8B-B14F-4D97-AF65-F5344CB8AC3E}">
        <p14:creationId xmlns:p14="http://schemas.microsoft.com/office/powerpoint/2010/main" val="170033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BDAD-EDCC-E59E-46DC-09A80A508AB0}"/>
              </a:ext>
            </a:extLst>
          </p:cNvPr>
          <p:cNvSpPr>
            <a:spLocks noGrp="1"/>
          </p:cNvSpPr>
          <p:nvPr>
            <p:ph type="title"/>
          </p:nvPr>
        </p:nvSpPr>
        <p:spPr/>
        <p:txBody>
          <a:bodyPr>
            <a:normAutofit/>
          </a:bodyPr>
          <a:lstStyle/>
          <a:p>
            <a:r>
              <a:rPr lang="en-US" sz="4400"/>
              <a:t>Peter’s Return</a:t>
            </a:r>
          </a:p>
        </p:txBody>
      </p:sp>
      <p:sp>
        <p:nvSpPr>
          <p:cNvPr id="3" name="Content Placeholder 2">
            <a:extLst>
              <a:ext uri="{FF2B5EF4-FFF2-40B4-BE49-F238E27FC236}">
                <a16:creationId xmlns:a16="http://schemas.microsoft.com/office/drawing/2014/main" id="{8FF8884B-0B23-079C-FAB9-A86E0485D45F}"/>
              </a:ext>
            </a:extLst>
          </p:cNvPr>
          <p:cNvSpPr>
            <a:spLocks noGrp="1"/>
          </p:cNvSpPr>
          <p:nvPr>
            <p:ph idx="1"/>
          </p:nvPr>
        </p:nvSpPr>
        <p:spPr/>
        <p:txBody>
          <a:bodyPr>
            <a:normAutofit/>
          </a:bodyPr>
          <a:lstStyle/>
          <a:p>
            <a:pPr marL="0" indent="0">
              <a:buNone/>
            </a:pPr>
            <a:r>
              <a:rPr lang="en-US" sz="3200" baseline="30000"/>
              <a:t>32</a:t>
            </a:r>
            <a:r>
              <a:rPr lang="en-US" sz="3200"/>
              <a:t> But I have prayed for you, that your faith should not fail; and </a:t>
            </a:r>
            <a:r>
              <a:rPr lang="en-US" sz="3200">
                <a:solidFill>
                  <a:schemeClr val="accent1"/>
                </a:solidFill>
              </a:rPr>
              <a:t>when you have returned to Me</a:t>
            </a:r>
            <a:r>
              <a:rPr lang="en-US" sz="3200"/>
              <a:t>, strengthen your brethren.” </a:t>
            </a:r>
            <a:r>
              <a:rPr lang="en-US" sz="2400">
                <a:solidFill>
                  <a:schemeClr val="accent5"/>
                </a:solidFill>
              </a:rPr>
              <a:t>Luke 22:32</a:t>
            </a:r>
          </a:p>
        </p:txBody>
      </p:sp>
    </p:spTree>
    <p:extLst>
      <p:ext uri="{BB962C8B-B14F-4D97-AF65-F5344CB8AC3E}">
        <p14:creationId xmlns:p14="http://schemas.microsoft.com/office/powerpoint/2010/main" val="10947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D03B-53B2-86B2-517D-9ABC7053DE74}"/>
              </a:ext>
            </a:extLst>
          </p:cNvPr>
          <p:cNvSpPr>
            <a:spLocks noGrp="1"/>
          </p:cNvSpPr>
          <p:nvPr>
            <p:ph type="title"/>
          </p:nvPr>
        </p:nvSpPr>
        <p:spPr/>
        <p:txBody>
          <a:bodyPr>
            <a:normAutofit/>
          </a:bodyPr>
          <a:lstStyle/>
          <a:p>
            <a:r>
              <a:rPr lang="en-US" sz="4400"/>
              <a:t>Matthew 27:3-5</a:t>
            </a:r>
          </a:p>
        </p:txBody>
      </p:sp>
      <p:sp>
        <p:nvSpPr>
          <p:cNvPr id="3" name="Content Placeholder 2">
            <a:extLst>
              <a:ext uri="{FF2B5EF4-FFF2-40B4-BE49-F238E27FC236}">
                <a16:creationId xmlns:a16="http://schemas.microsoft.com/office/drawing/2014/main" id="{8E3C09BC-E00A-2D9B-95BA-D0D4542C5D68}"/>
              </a:ext>
            </a:extLst>
          </p:cNvPr>
          <p:cNvSpPr>
            <a:spLocks noGrp="1"/>
          </p:cNvSpPr>
          <p:nvPr>
            <p:ph idx="1"/>
          </p:nvPr>
        </p:nvSpPr>
        <p:spPr/>
        <p:txBody>
          <a:bodyPr>
            <a:normAutofit/>
          </a:bodyPr>
          <a:lstStyle/>
          <a:p>
            <a:r>
              <a:rPr lang="en-US" sz="2800"/>
              <a:t>Then Judas, His betrayer, seeing that He had been condemned, was remorseful and brought back the thirty pieces of silver to the chief priests and elders, saying, “I have sinned by betraying innocent blood.” And they said, “What is that to us? You see to it!” Then he threw down the pieces of silver in the temple and departed, and went and hanged himself.</a:t>
            </a:r>
          </a:p>
        </p:txBody>
      </p:sp>
    </p:spTree>
    <p:extLst>
      <p:ext uri="{BB962C8B-B14F-4D97-AF65-F5344CB8AC3E}">
        <p14:creationId xmlns:p14="http://schemas.microsoft.com/office/powerpoint/2010/main" val="2491403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8D93-B812-DCC3-476C-9D00152D619E}"/>
              </a:ext>
            </a:extLst>
          </p:cNvPr>
          <p:cNvSpPr>
            <a:spLocks noGrp="1"/>
          </p:cNvSpPr>
          <p:nvPr>
            <p:ph type="title"/>
          </p:nvPr>
        </p:nvSpPr>
        <p:spPr>
          <a:xfrm>
            <a:off x="1289665" y="265393"/>
            <a:ext cx="9605635" cy="1059305"/>
          </a:xfrm>
        </p:spPr>
        <p:txBody>
          <a:bodyPr>
            <a:normAutofit/>
          </a:bodyPr>
          <a:lstStyle/>
          <a:p>
            <a:r>
              <a:rPr lang="en-US" sz="4400"/>
              <a:t>Peter’s Return</a:t>
            </a:r>
          </a:p>
        </p:txBody>
      </p:sp>
      <p:sp>
        <p:nvSpPr>
          <p:cNvPr id="3" name="Content Placeholder 2">
            <a:extLst>
              <a:ext uri="{FF2B5EF4-FFF2-40B4-BE49-F238E27FC236}">
                <a16:creationId xmlns:a16="http://schemas.microsoft.com/office/drawing/2014/main" id="{0616AEA3-0DEF-D0FE-D4B2-38545B1D6AA8}"/>
              </a:ext>
            </a:extLst>
          </p:cNvPr>
          <p:cNvSpPr>
            <a:spLocks noGrp="1"/>
          </p:cNvSpPr>
          <p:nvPr>
            <p:ph sz="half" idx="1"/>
          </p:nvPr>
        </p:nvSpPr>
        <p:spPr/>
        <p:txBody>
          <a:bodyPr>
            <a:normAutofit/>
          </a:bodyPr>
          <a:lstStyle/>
          <a:p>
            <a:r>
              <a:rPr lang="en-US" sz="3000" baseline="30000"/>
              <a:t>74</a:t>
            </a:r>
            <a:r>
              <a:rPr lang="en-US" sz="3000"/>
              <a:t> Then he began to curse and swear, saying, “I do not know the Man!”</a:t>
            </a:r>
            <a:br>
              <a:rPr lang="en-US" sz="3000"/>
            </a:br>
            <a:r>
              <a:rPr lang="en-US" sz="3000"/>
              <a:t>Immediately a rooster crowed. </a:t>
            </a:r>
            <a:r>
              <a:rPr lang="en-US" sz="2400">
                <a:solidFill>
                  <a:schemeClr val="accent5"/>
                </a:solidFill>
              </a:rPr>
              <a:t>Matthew 26:74</a:t>
            </a:r>
          </a:p>
        </p:txBody>
      </p:sp>
      <p:sp>
        <p:nvSpPr>
          <p:cNvPr id="4" name="Content Placeholder 3">
            <a:extLst>
              <a:ext uri="{FF2B5EF4-FFF2-40B4-BE49-F238E27FC236}">
                <a16:creationId xmlns:a16="http://schemas.microsoft.com/office/drawing/2014/main" id="{54CB85D2-BE07-02C7-CB98-D8C818272F12}"/>
              </a:ext>
            </a:extLst>
          </p:cNvPr>
          <p:cNvSpPr>
            <a:spLocks noGrp="1"/>
          </p:cNvSpPr>
          <p:nvPr>
            <p:ph sz="half" idx="2"/>
          </p:nvPr>
        </p:nvSpPr>
        <p:spPr/>
        <p:txBody>
          <a:bodyPr>
            <a:normAutofit/>
          </a:bodyPr>
          <a:lstStyle/>
          <a:p>
            <a:r>
              <a:rPr lang="en-US" sz="3000" baseline="30000"/>
              <a:t>20</a:t>
            </a:r>
            <a:r>
              <a:rPr lang="en-US" sz="3000"/>
              <a:t> For we cannot but speak the things which we have seen and heard.” </a:t>
            </a:r>
            <a:r>
              <a:rPr lang="en-US" sz="2400">
                <a:solidFill>
                  <a:schemeClr val="accent5"/>
                </a:solidFill>
              </a:rPr>
              <a:t>Acts 4:20</a:t>
            </a:r>
          </a:p>
        </p:txBody>
      </p:sp>
    </p:spTree>
    <p:extLst>
      <p:ext uri="{BB962C8B-B14F-4D97-AF65-F5344CB8AC3E}">
        <p14:creationId xmlns:p14="http://schemas.microsoft.com/office/powerpoint/2010/main" val="387067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DBA7-4DCF-899F-AD45-B6C961ECFB6C}"/>
              </a:ext>
            </a:extLst>
          </p:cNvPr>
          <p:cNvSpPr>
            <a:spLocks noGrp="1"/>
          </p:cNvSpPr>
          <p:nvPr>
            <p:ph type="title"/>
          </p:nvPr>
        </p:nvSpPr>
        <p:spPr/>
        <p:txBody>
          <a:bodyPr>
            <a:normAutofit/>
          </a:bodyPr>
          <a:lstStyle/>
          <a:p>
            <a:r>
              <a:rPr lang="en-US" sz="4400"/>
              <a:t>“strengthen your brethren”</a:t>
            </a:r>
          </a:p>
        </p:txBody>
      </p:sp>
      <p:sp>
        <p:nvSpPr>
          <p:cNvPr id="3" name="Content Placeholder 2">
            <a:extLst>
              <a:ext uri="{FF2B5EF4-FFF2-40B4-BE49-F238E27FC236}">
                <a16:creationId xmlns:a16="http://schemas.microsoft.com/office/drawing/2014/main" id="{CCE454DF-D721-C029-C748-C37B9E0ED7BD}"/>
              </a:ext>
            </a:extLst>
          </p:cNvPr>
          <p:cNvSpPr>
            <a:spLocks noGrp="1"/>
          </p:cNvSpPr>
          <p:nvPr>
            <p:ph idx="1"/>
          </p:nvPr>
        </p:nvSpPr>
        <p:spPr/>
        <p:txBody>
          <a:bodyPr/>
          <a:lstStyle/>
          <a:p>
            <a:r>
              <a:rPr lang="en-US" sz="3200" baseline="30000"/>
              <a:t>32</a:t>
            </a:r>
            <a:r>
              <a:rPr lang="en-US" sz="3200"/>
              <a:t> But I have prayed for you, that your faith should not fail; and when you have returned to Me, </a:t>
            </a:r>
            <a:r>
              <a:rPr lang="en-US" sz="3200">
                <a:solidFill>
                  <a:schemeClr val="accent1"/>
                </a:solidFill>
              </a:rPr>
              <a:t>strengthen your brethren.” </a:t>
            </a:r>
            <a:r>
              <a:rPr lang="en-US" sz="2400">
                <a:solidFill>
                  <a:schemeClr val="accent5"/>
                </a:solidFill>
              </a:rPr>
              <a:t>Luke 22:32</a:t>
            </a:r>
          </a:p>
          <a:p>
            <a:endParaRPr lang="en-US"/>
          </a:p>
        </p:txBody>
      </p:sp>
    </p:spTree>
    <p:extLst>
      <p:ext uri="{BB962C8B-B14F-4D97-AF65-F5344CB8AC3E}">
        <p14:creationId xmlns:p14="http://schemas.microsoft.com/office/powerpoint/2010/main" val="212041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5546-05D0-472F-F97E-46BB01BAEB27}"/>
              </a:ext>
            </a:extLst>
          </p:cNvPr>
          <p:cNvSpPr>
            <a:spLocks noGrp="1"/>
          </p:cNvSpPr>
          <p:nvPr>
            <p:ph type="title"/>
          </p:nvPr>
        </p:nvSpPr>
        <p:spPr/>
        <p:txBody>
          <a:bodyPr>
            <a:normAutofit/>
          </a:bodyPr>
          <a:lstStyle/>
          <a:p>
            <a:r>
              <a:rPr lang="en-US" sz="4400"/>
              <a:t>“Strengthen your brethren”</a:t>
            </a:r>
          </a:p>
        </p:txBody>
      </p:sp>
      <p:sp>
        <p:nvSpPr>
          <p:cNvPr id="3" name="Content Placeholder 2">
            <a:extLst>
              <a:ext uri="{FF2B5EF4-FFF2-40B4-BE49-F238E27FC236}">
                <a16:creationId xmlns:a16="http://schemas.microsoft.com/office/drawing/2014/main" id="{2C7C8EB7-FF62-1144-4F72-96054DCF95DC}"/>
              </a:ext>
            </a:extLst>
          </p:cNvPr>
          <p:cNvSpPr>
            <a:spLocks noGrp="1"/>
          </p:cNvSpPr>
          <p:nvPr>
            <p:ph idx="1"/>
          </p:nvPr>
        </p:nvSpPr>
        <p:spPr/>
        <p:txBody>
          <a:bodyPr>
            <a:normAutofit lnSpcReduction="10000"/>
          </a:bodyPr>
          <a:lstStyle/>
          <a:p>
            <a:r>
              <a:rPr lang="en-US" sz="2800"/>
              <a:t>For this reason I will not be negligent to remind you always of these things, though you know and are established in the present truth. Yes, I think it is right, as long as I am in this tent, to stir you up by reminding you, knowing that shortly I must put off my tent, just as our Lord Jesus Christ showed me. Moreover I will be careful to ensure that you always have a reminder of these things after my decease. </a:t>
            </a:r>
            <a:r>
              <a:rPr lang="en-US" sz="2400">
                <a:solidFill>
                  <a:schemeClr val="accent5"/>
                </a:solidFill>
              </a:rPr>
              <a:t>2 Pet. 1:12-15</a:t>
            </a:r>
          </a:p>
        </p:txBody>
      </p:sp>
    </p:spTree>
    <p:extLst>
      <p:ext uri="{BB962C8B-B14F-4D97-AF65-F5344CB8AC3E}">
        <p14:creationId xmlns:p14="http://schemas.microsoft.com/office/powerpoint/2010/main" val="1742995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F99FF-A0CF-745D-E892-64DE2E9B0563}"/>
              </a:ext>
            </a:extLst>
          </p:cNvPr>
          <p:cNvSpPr>
            <a:spLocks noGrp="1"/>
          </p:cNvSpPr>
          <p:nvPr>
            <p:ph type="title"/>
          </p:nvPr>
        </p:nvSpPr>
        <p:spPr/>
        <p:txBody>
          <a:bodyPr>
            <a:normAutofit/>
          </a:bodyPr>
          <a:lstStyle/>
          <a:p>
            <a:r>
              <a:rPr lang="en-US" sz="4400"/>
              <a:t>Hebrews 10:24-25</a:t>
            </a:r>
          </a:p>
        </p:txBody>
      </p:sp>
      <p:sp>
        <p:nvSpPr>
          <p:cNvPr id="3" name="Content Placeholder 2">
            <a:extLst>
              <a:ext uri="{FF2B5EF4-FFF2-40B4-BE49-F238E27FC236}">
                <a16:creationId xmlns:a16="http://schemas.microsoft.com/office/drawing/2014/main" id="{797FB6DB-D4B9-36D1-9995-DA4890ABCF3F}"/>
              </a:ext>
            </a:extLst>
          </p:cNvPr>
          <p:cNvSpPr>
            <a:spLocks noGrp="1"/>
          </p:cNvSpPr>
          <p:nvPr>
            <p:ph idx="1"/>
          </p:nvPr>
        </p:nvSpPr>
        <p:spPr/>
        <p:txBody>
          <a:bodyPr>
            <a:normAutofit/>
          </a:bodyPr>
          <a:lstStyle/>
          <a:p>
            <a:r>
              <a:rPr lang="en-US" sz="2800"/>
              <a:t>And let us consider one another in order to stir up love and good works, not 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294770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9CFCF-EEF5-AD9C-E036-CD1AB5575653}"/>
              </a:ext>
            </a:extLst>
          </p:cNvPr>
          <p:cNvSpPr>
            <a:spLocks noGrp="1"/>
          </p:cNvSpPr>
          <p:nvPr>
            <p:ph type="title"/>
          </p:nvPr>
        </p:nvSpPr>
        <p:spPr>
          <a:xfrm>
            <a:off x="1142017" y="828331"/>
            <a:ext cx="9603275" cy="1049235"/>
          </a:xfrm>
        </p:spPr>
        <p:txBody>
          <a:bodyPr/>
          <a:lstStyle/>
          <a:p>
            <a:r>
              <a:rPr lang="en-US"/>
              <a:t>“Strengthen”</a:t>
            </a:r>
          </a:p>
        </p:txBody>
      </p:sp>
      <p:sp>
        <p:nvSpPr>
          <p:cNvPr id="3" name="Content Placeholder 2">
            <a:extLst>
              <a:ext uri="{FF2B5EF4-FFF2-40B4-BE49-F238E27FC236}">
                <a16:creationId xmlns:a16="http://schemas.microsoft.com/office/drawing/2014/main" id="{8522E681-8E02-919A-B829-A0C5042F0685}"/>
              </a:ext>
            </a:extLst>
          </p:cNvPr>
          <p:cNvSpPr>
            <a:spLocks noGrp="1"/>
          </p:cNvSpPr>
          <p:nvPr>
            <p:ph idx="1"/>
          </p:nvPr>
        </p:nvSpPr>
        <p:spPr>
          <a:xfrm>
            <a:off x="1446708" y="1877566"/>
            <a:ext cx="9603275" cy="3663549"/>
          </a:xfrm>
        </p:spPr>
        <p:txBody>
          <a:bodyPr>
            <a:noAutofit/>
          </a:bodyPr>
          <a:lstStyle/>
          <a:p>
            <a:r>
              <a:rPr lang="en-US" sz="3000"/>
              <a:t>For I long to see you, that I may impart to you some spiritual gift, so that you may be established—that is, that I may be encouraged together with you by the mutual faith both of you and me. </a:t>
            </a:r>
            <a:r>
              <a:rPr lang="en-US" sz="2400">
                <a:solidFill>
                  <a:schemeClr val="accent5"/>
                </a:solidFill>
              </a:rPr>
              <a:t>Romans 1:11-12 </a:t>
            </a:r>
          </a:p>
        </p:txBody>
      </p:sp>
    </p:spTree>
    <p:extLst>
      <p:ext uri="{BB962C8B-B14F-4D97-AF65-F5344CB8AC3E}">
        <p14:creationId xmlns:p14="http://schemas.microsoft.com/office/powerpoint/2010/main" val="1024637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B7DE-B515-F6DA-A440-CF6C6DDDEA0E}"/>
              </a:ext>
            </a:extLst>
          </p:cNvPr>
          <p:cNvSpPr>
            <a:spLocks noGrp="1"/>
          </p:cNvSpPr>
          <p:nvPr>
            <p:ph type="title"/>
          </p:nvPr>
        </p:nvSpPr>
        <p:spPr/>
        <p:txBody>
          <a:bodyPr>
            <a:normAutofit/>
          </a:bodyPr>
          <a:lstStyle/>
          <a:p>
            <a:r>
              <a:rPr lang="en-US" sz="4400">
                <a:solidFill>
                  <a:schemeClr val="accent5"/>
                </a:solidFill>
              </a:rPr>
              <a:t>1 Thessalonians 3:2</a:t>
            </a:r>
            <a:endParaRPr lang="en-US" sz="4400"/>
          </a:p>
        </p:txBody>
      </p:sp>
      <p:sp>
        <p:nvSpPr>
          <p:cNvPr id="3" name="Content Placeholder 2">
            <a:extLst>
              <a:ext uri="{FF2B5EF4-FFF2-40B4-BE49-F238E27FC236}">
                <a16:creationId xmlns:a16="http://schemas.microsoft.com/office/drawing/2014/main" id="{FE729094-422C-370F-C016-6BEB75BB919D}"/>
              </a:ext>
            </a:extLst>
          </p:cNvPr>
          <p:cNvSpPr>
            <a:spLocks noGrp="1"/>
          </p:cNvSpPr>
          <p:nvPr>
            <p:ph idx="1"/>
          </p:nvPr>
        </p:nvSpPr>
        <p:spPr/>
        <p:txBody>
          <a:bodyPr/>
          <a:lstStyle/>
          <a:p>
            <a:r>
              <a:rPr lang="en-US" sz="3200"/>
              <a:t>and sent Timothy, our brother and minister of God, and our fellow laborer in the gospel of Christ, to establish you and encourage you concerning your faith, </a:t>
            </a:r>
            <a:endParaRPr lang="en-US" sz="2400">
              <a:solidFill>
                <a:schemeClr val="accent5"/>
              </a:solidFill>
            </a:endParaRPr>
          </a:p>
          <a:p>
            <a:endParaRPr lang="en-US"/>
          </a:p>
        </p:txBody>
      </p:sp>
    </p:spTree>
    <p:extLst>
      <p:ext uri="{BB962C8B-B14F-4D97-AF65-F5344CB8AC3E}">
        <p14:creationId xmlns:p14="http://schemas.microsoft.com/office/powerpoint/2010/main" val="439003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DAC5D-E13D-FD49-1B5B-5C6FDF94A265}"/>
              </a:ext>
            </a:extLst>
          </p:cNvPr>
          <p:cNvSpPr>
            <a:spLocks noGrp="1"/>
          </p:cNvSpPr>
          <p:nvPr>
            <p:ph type="title"/>
          </p:nvPr>
        </p:nvSpPr>
        <p:spPr/>
        <p:txBody>
          <a:bodyPr>
            <a:normAutofit/>
          </a:bodyPr>
          <a:lstStyle/>
          <a:p>
            <a:r>
              <a:rPr lang="en-US" sz="4400"/>
              <a:t>I Peter 5:10</a:t>
            </a:r>
          </a:p>
        </p:txBody>
      </p:sp>
      <p:sp>
        <p:nvSpPr>
          <p:cNvPr id="3" name="Content Placeholder 2">
            <a:extLst>
              <a:ext uri="{FF2B5EF4-FFF2-40B4-BE49-F238E27FC236}">
                <a16:creationId xmlns:a16="http://schemas.microsoft.com/office/drawing/2014/main" id="{F1B05CBF-C5AF-2755-28CF-9E59B956BDA1}"/>
              </a:ext>
            </a:extLst>
          </p:cNvPr>
          <p:cNvSpPr>
            <a:spLocks noGrp="1"/>
          </p:cNvSpPr>
          <p:nvPr>
            <p:ph idx="1"/>
          </p:nvPr>
        </p:nvSpPr>
        <p:spPr/>
        <p:txBody>
          <a:bodyPr>
            <a:normAutofit/>
          </a:bodyPr>
          <a:lstStyle/>
          <a:p>
            <a:r>
              <a:rPr lang="en-US" sz="3200"/>
              <a:t>But may the God of all grace, who called us to His eternal glory by Christ Jesus, after you have suffered a while, perfect, establish, strengthen, and settle you.</a:t>
            </a:r>
          </a:p>
        </p:txBody>
      </p:sp>
    </p:spTree>
    <p:extLst>
      <p:ext uri="{BB962C8B-B14F-4D97-AF65-F5344CB8AC3E}">
        <p14:creationId xmlns:p14="http://schemas.microsoft.com/office/powerpoint/2010/main" val="167335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E2BE2-469C-383B-25CA-A0B75B724002}"/>
              </a:ext>
            </a:extLst>
          </p:cNvPr>
          <p:cNvSpPr>
            <a:spLocks noGrp="1"/>
          </p:cNvSpPr>
          <p:nvPr>
            <p:ph type="title"/>
          </p:nvPr>
        </p:nvSpPr>
        <p:spPr>
          <a:xfrm>
            <a:off x="1451578" y="736068"/>
            <a:ext cx="9603275" cy="1049235"/>
          </a:xfrm>
        </p:spPr>
        <p:txBody>
          <a:bodyPr>
            <a:normAutofit/>
          </a:bodyPr>
          <a:lstStyle/>
          <a:p>
            <a:r>
              <a:rPr lang="en-US" sz="4400"/>
              <a:t>Ecclesiastes 4:11-12</a:t>
            </a:r>
          </a:p>
        </p:txBody>
      </p:sp>
      <p:sp>
        <p:nvSpPr>
          <p:cNvPr id="3" name="Content Placeholder 2">
            <a:extLst>
              <a:ext uri="{FF2B5EF4-FFF2-40B4-BE49-F238E27FC236}">
                <a16:creationId xmlns:a16="http://schemas.microsoft.com/office/drawing/2014/main" id="{BBC7BCD8-777B-976E-F30A-FB3B5EC16E9A}"/>
              </a:ext>
            </a:extLst>
          </p:cNvPr>
          <p:cNvSpPr>
            <a:spLocks noGrp="1"/>
          </p:cNvSpPr>
          <p:nvPr>
            <p:ph idx="1"/>
          </p:nvPr>
        </p:nvSpPr>
        <p:spPr/>
        <p:txBody>
          <a:bodyPr>
            <a:normAutofit/>
          </a:bodyPr>
          <a:lstStyle/>
          <a:p>
            <a:r>
              <a:rPr lang="en-US" sz="2800"/>
              <a:t>Again, if two lie down together, they will keep warm; But how can one be warm alone? Though one may be overpowered by another, two can withstand him. And a threefold cord is not quickly broken.</a:t>
            </a:r>
          </a:p>
        </p:txBody>
      </p:sp>
    </p:spTree>
    <p:extLst>
      <p:ext uri="{BB962C8B-B14F-4D97-AF65-F5344CB8AC3E}">
        <p14:creationId xmlns:p14="http://schemas.microsoft.com/office/powerpoint/2010/main" val="3285997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1F03-FA7C-35E8-E396-3E6FFD295FE6}"/>
              </a:ext>
            </a:extLst>
          </p:cNvPr>
          <p:cNvSpPr>
            <a:spLocks noGrp="1"/>
          </p:cNvSpPr>
          <p:nvPr>
            <p:ph type="title"/>
          </p:nvPr>
        </p:nvSpPr>
        <p:spPr>
          <a:xfrm>
            <a:off x="1451579" y="960120"/>
            <a:ext cx="9603275" cy="969264"/>
          </a:xfrm>
        </p:spPr>
        <p:txBody>
          <a:bodyPr>
            <a:noAutofit/>
          </a:bodyPr>
          <a:lstStyle/>
          <a:p>
            <a:r>
              <a:rPr lang="en-US" sz="4400"/>
              <a:t>Satan’s desire is for you</a:t>
            </a:r>
          </a:p>
        </p:txBody>
      </p:sp>
      <p:sp>
        <p:nvSpPr>
          <p:cNvPr id="3" name="Content Placeholder 2">
            <a:extLst>
              <a:ext uri="{FF2B5EF4-FFF2-40B4-BE49-F238E27FC236}">
                <a16:creationId xmlns:a16="http://schemas.microsoft.com/office/drawing/2014/main" id="{2D316C25-1A40-803F-49C5-C0FCDD9EB775}"/>
              </a:ext>
            </a:extLst>
          </p:cNvPr>
          <p:cNvSpPr>
            <a:spLocks noGrp="1"/>
          </p:cNvSpPr>
          <p:nvPr>
            <p:ph idx="1"/>
          </p:nvPr>
        </p:nvSpPr>
        <p:spPr/>
        <p:txBody>
          <a:bodyPr/>
          <a:lstStyle/>
          <a:p>
            <a:r>
              <a:rPr lang="en-US" sz="3200" baseline="30000"/>
              <a:t>31</a:t>
            </a:r>
            <a:r>
              <a:rPr lang="en-US" sz="3200"/>
              <a:t> And the Lord said, “Simon, Simon! Indeed, Satan has asked for you, that he may sift you as wheat. </a:t>
            </a:r>
            <a:r>
              <a:rPr lang="en-US" sz="2400">
                <a:solidFill>
                  <a:schemeClr val="accent5"/>
                </a:solidFill>
              </a:rPr>
              <a:t>Luke 22:31</a:t>
            </a:r>
          </a:p>
        </p:txBody>
      </p:sp>
    </p:spTree>
    <p:extLst>
      <p:ext uri="{BB962C8B-B14F-4D97-AF65-F5344CB8AC3E}">
        <p14:creationId xmlns:p14="http://schemas.microsoft.com/office/powerpoint/2010/main" val="149816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81A8-A40E-DE65-691E-16036AFDB0A8}"/>
              </a:ext>
            </a:extLst>
          </p:cNvPr>
          <p:cNvSpPr>
            <a:spLocks noGrp="1"/>
          </p:cNvSpPr>
          <p:nvPr>
            <p:ph type="title"/>
          </p:nvPr>
        </p:nvSpPr>
        <p:spPr/>
        <p:txBody>
          <a:bodyPr>
            <a:normAutofit/>
          </a:bodyPr>
          <a:lstStyle/>
          <a:p>
            <a:r>
              <a:rPr lang="en-US" sz="4400"/>
              <a:t>Revelation 12:10</a:t>
            </a:r>
          </a:p>
        </p:txBody>
      </p:sp>
      <p:sp>
        <p:nvSpPr>
          <p:cNvPr id="3" name="Content Placeholder 2">
            <a:extLst>
              <a:ext uri="{FF2B5EF4-FFF2-40B4-BE49-F238E27FC236}">
                <a16:creationId xmlns:a16="http://schemas.microsoft.com/office/drawing/2014/main" id="{5762E944-D83B-4CDB-6D83-23BB9D6613A2}"/>
              </a:ext>
            </a:extLst>
          </p:cNvPr>
          <p:cNvSpPr>
            <a:spLocks noGrp="1"/>
          </p:cNvSpPr>
          <p:nvPr>
            <p:ph idx="1"/>
          </p:nvPr>
        </p:nvSpPr>
        <p:spPr/>
        <p:txBody>
          <a:bodyPr>
            <a:normAutofit/>
          </a:bodyPr>
          <a:lstStyle/>
          <a:p>
            <a:r>
              <a:rPr lang="en-US" sz="3200" baseline="30000"/>
              <a:t>10</a:t>
            </a:r>
            <a:r>
              <a:rPr lang="en-US" sz="3200"/>
              <a:t> Then I heard a loud voice saying in heaven, “Now salvation, and strength, and the kingdom of our God, and the power of His Christ have come, for the accuser of our brethren, who accused them before our God day and night, has been cast down. </a:t>
            </a:r>
            <a:endParaRPr lang="en-US" sz="2400">
              <a:solidFill>
                <a:schemeClr val="accent5"/>
              </a:solidFill>
            </a:endParaRPr>
          </a:p>
        </p:txBody>
      </p:sp>
    </p:spTree>
    <p:extLst>
      <p:ext uri="{BB962C8B-B14F-4D97-AF65-F5344CB8AC3E}">
        <p14:creationId xmlns:p14="http://schemas.microsoft.com/office/powerpoint/2010/main" val="330513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11C0-BB59-D7C0-37F6-644675DAAFBE}"/>
              </a:ext>
            </a:extLst>
          </p:cNvPr>
          <p:cNvSpPr>
            <a:spLocks noGrp="1"/>
          </p:cNvSpPr>
          <p:nvPr>
            <p:ph type="title"/>
          </p:nvPr>
        </p:nvSpPr>
        <p:spPr/>
        <p:txBody>
          <a:bodyPr>
            <a:normAutofit/>
          </a:bodyPr>
          <a:lstStyle/>
          <a:p>
            <a:r>
              <a:rPr lang="en-US" sz="4400"/>
              <a:t>Luke 22:3</a:t>
            </a:r>
          </a:p>
        </p:txBody>
      </p:sp>
      <p:sp>
        <p:nvSpPr>
          <p:cNvPr id="3" name="Content Placeholder 2">
            <a:extLst>
              <a:ext uri="{FF2B5EF4-FFF2-40B4-BE49-F238E27FC236}">
                <a16:creationId xmlns:a16="http://schemas.microsoft.com/office/drawing/2014/main" id="{1D92D662-184D-54E0-2FB2-12BBE3BDBEC0}"/>
              </a:ext>
            </a:extLst>
          </p:cNvPr>
          <p:cNvSpPr>
            <a:spLocks noGrp="1"/>
          </p:cNvSpPr>
          <p:nvPr>
            <p:ph idx="1"/>
          </p:nvPr>
        </p:nvSpPr>
        <p:spPr/>
        <p:txBody>
          <a:bodyPr>
            <a:normAutofit/>
          </a:bodyPr>
          <a:lstStyle/>
          <a:p>
            <a:r>
              <a:rPr lang="en-US" sz="3200"/>
              <a:t>Then Satan entered Judas, surnamed Iscariot, who was numbered among the twelve.</a:t>
            </a:r>
          </a:p>
        </p:txBody>
      </p:sp>
    </p:spTree>
    <p:extLst>
      <p:ext uri="{BB962C8B-B14F-4D97-AF65-F5344CB8AC3E}">
        <p14:creationId xmlns:p14="http://schemas.microsoft.com/office/powerpoint/2010/main" val="399073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E13F-0C65-C61A-C174-A9C69F17AB49}"/>
              </a:ext>
            </a:extLst>
          </p:cNvPr>
          <p:cNvSpPr>
            <a:spLocks noGrp="1"/>
          </p:cNvSpPr>
          <p:nvPr>
            <p:ph type="title"/>
          </p:nvPr>
        </p:nvSpPr>
        <p:spPr/>
        <p:txBody>
          <a:bodyPr>
            <a:normAutofit/>
          </a:bodyPr>
          <a:lstStyle/>
          <a:p>
            <a:r>
              <a:rPr lang="en-US" sz="4400"/>
              <a:t>1 peter 5:8-9</a:t>
            </a:r>
          </a:p>
        </p:txBody>
      </p:sp>
      <p:sp>
        <p:nvSpPr>
          <p:cNvPr id="3" name="Content Placeholder 2">
            <a:extLst>
              <a:ext uri="{FF2B5EF4-FFF2-40B4-BE49-F238E27FC236}">
                <a16:creationId xmlns:a16="http://schemas.microsoft.com/office/drawing/2014/main" id="{906A02BA-596E-F2C2-C6EC-8BAA0D860950}"/>
              </a:ext>
            </a:extLst>
          </p:cNvPr>
          <p:cNvSpPr>
            <a:spLocks noGrp="1"/>
          </p:cNvSpPr>
          <p:nvPr>
            <p:ph idx="1"/>
          </p:nvPr>
        </p:nvSpPr>
        <p:spPr/>
        <p:txBody>
          <a:bodyPr>
            <a:normAutofit/>
          </a:bodyPr>
          <a:lstStyle/>
          <a:p>
            <a:r>
              <a:rPr lang="en-US" sz="3200"/>
              <a:t>Be sober, be vigilant; because your adversary the devil walks about like a roaring lion, seeking whom he may devour. Resist him, steadfast in the faith, knowing that the same sufferings are experienced by your brotherhood in the world</a:t>
            </a:r>
          </a:p>
        </p:txBody>
      </p:sp>
    </p:spTree>
    <p:extLst>
      <p:ext uri="{BB962C8B-B14F-4D97-AF65-F5344CB8AC3E}">
        <p14:creationId xmlns:p14="http://schemas.microsoft.com/office/powerpoint/2010/main" val="241594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E0A7-BB62-FF72-4B5C-2DDDFD7DCACC}"/>
              </a:ext>
            </a:extLst>
          </p:cNvPr>
          <p:cNvSpPr>
            <a:spLocks noGrp="1"/>
          </p:cNvSpPr>
          <p:nvPr>
            <p:ph type="title"/>
          </p:nvPr>
        </p:nvSpPr>
        <p:spPr/>
        <p:txBody>
          <a:bodyPr>
            <a:normAutofit/>
          </a:bodyPr>
          <a:lstStyle/>
          <a:p>
            <a:r>
              <a:rPr lang="en-US" sz="4400"/>
              <a:t>Ephesians 6:11-12</a:t>
            </a:r>
          </a:p>
        </p:txBody>
      </p:sp>
      <p:sp>
        <p:nvSpPr>
          <p:cNvPr id="3" name="Content Placeholder 2">
            <a:extLst>
              <a:ext uri="{FF2B5EF4-FFF2-40B4-BE49-F238E27FC236}">
                <a16:creationId xmlns:a16="http://schemas.microsoft.com/office/drawing/2014/main" id="{7C1B7A9A-594B-A1B6-CD52-539B397A1C75}"/>
              </a:ext>
            </a:extLst>
          </p:cNvPr>
          <p:cNvSpPr>
            <a:spLocks noGrp="1"/>
          </p:cNvSpPr>
          <p:nvPr>
            <p:ph idx="1"/>
          </p:nvPr>
        </p:nvSpPr>
        <p:spPr/>
        <p:txBody>
          <a:bodyPr>
            <a:noAutofit/>
          </a:bodyPr>
          <a:lstStyle/>
          <a:p>
            <a:r>
              <a:rPr lang="en-US" sz="3200" baseline="30000"/>
              <a:t>11</a:t>
            </a:r>
            <a:r>
              <a:rPr lang="en-US" sz="3200"/>
              <a:t> Put on the whole armor of God, that you may be able to stand against the wiles of the devil. </a:t>
            </a:r>
            <a:r>
              <a:rPr lang="en-US" sz="3200" baseline="30000"/>
              <a:t>12</a:t>
            </a:r>
            <a:r>
              <a:rPr lang="en-US" sz="3200"/>
              <a:t> For we do not wrestle against flesh and blood, but against principalities, against powers, against the rulers of the darkness of this age, against spiritual hosts of wickedness in the heavenly places. </a:t>
            </a:r>
          </a:p>
        </p:txBody>
      </p:sp>
    </p:spTree>
    <p:extLst>
      <p:ext uri="{BB962C8B-B14F-4D97-AF65-F5344CB8AC3E}">
        <p14:creationId xmlns:p14="http://schemas.microsoft.com/office/powerpoint/2010/main" val="127771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43EB-16AD-BD9D-FF34-F84FD59C04D6}"/>
              </a:ext>
            </a:extLst>
          </p:cNvPr>
          <p:cNvSpPr>
            <a:spLocks noGrp="1"/>
          </p:cNvSpPr>
          <p:nvPr>
            <p:ph type="title"/>
          </p:nvPr>
        </p:nvSpPr>
        <p:spPr/>
        <p:txBody>
          <a:bodyPr>
            <a:normAutofit/>
          </a:bodyPr>
          <a:lstStyle/>
          <a:p>
            <a:r>
              <a:rPr lang="en-US" sz="4400"/>
              <a:t>JESUS IS FIGHTING FOR US</a:t>
            </a:r>
          </a:p>
        </p:txBody>
      </p:sp>
      <p:sp>
        <p:nvSpPr>
          <p:cNvPr id="3" name="Content Placeholder 2">
            <a:extLst>
              <a:ext uri="{FF2B5EF4-FFF2-40B4-BE49-F238E27FC236}">
                <a16:creationId xmlns:a16="http://schemas.microsoft.com/office/drawing/2014/main" id="{FB84A7BF-7F61-CAE9-E163-D4EF5474F62B}"/>
              </a:ext>
            </a:extLst>
          </p:cNvPr>
          <p:cNvSpPr>
            <a:spLocks noGrp="1"/>
          </p:cNvSpPr>
          <p:nvPr>
            <p:ph idx="1"/>
          </p:nvPr>
        </p:nvSpPr>
        <p:spPr/>
        <p:txBody>
          <a:bodyPr>
            <a:normAutofit/>
          </a:bodyPr>
          <a:lstStyle/>
          <a:p>
            <a:r>
              <a:rPr lang="en-US" sz="3200" baseline="30000"/>
              <a:t>32</a:t>
            </a:r>
            <a:r>
              <a:rPr lang="en-US" sz="3200"/>
              <a:t> But I have prayed for you, that your faith should not fail; and when you have returned to Me, strengthen your brethren.” Luke 22:32</a:t>
            </a:r>
          </a:p>
        </p:txBody>
      </p:sp>
    </p:spTree>
    <p:extLst>
      <p:ext uri="{BB962C8B-B14F-4D97-AF65-F5344CB8AC3E}">
        <p14:creationId xmlns:p14="http://schemas.microsoft.com/office/powerpoint/2010/main" val="361391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7CEF-7C94-BFDE-0337-7B065C1C04FE}"/>
              </a:ext>
            </a:extLst>
          </p:cNvPr>
          <p:cNvSpPr>
            <a:spLocks noGrp="1"/>
          </p:cNvSpPr>
          <p:nvPr>
            <p:ph type="title"/>
          </p:nvPr>
        </p:nvSpPr>
        <p:spPr/>
        <p:txBody>
          <a:bodyPr>
            <a:normAutofit/>
          </a:bodyPr>
          <a:lstStyle/>
          <a:p>
            <a:r>
              <a:rPr lang="en-US" sz="4400"/>
              <a:t>Jesus is fighting for us </a:t>
            </a:r>
          </a:p>
        </p:txBody>
      </p:sp>
      <p:sp>
        <p:nvSpPr>
          <p:cNvPr id="3" name="Content Placeholder 2">
            <a:extLst>
              <a:ext uri="{FF2B5EF4-FFF2-40B4-BE49-F238E27FC236}">
                <a16:creationId xmlns:a16="http://schemas.microsoft.com/office/drawing/2014/main" id="{515DB1FB-5D41-59A3-8C3B-557D02D3242A}"/>
              </a:ext>
            </a:extLst>
          </p:cNvPr>
          <p:cNvSpPr>
            <a:spLocks noGrp="1"/>
          </p:cNvSpPr>
          <p:nvPr>
            <p:ph idx="1"/>
          </p:nvPr>
        </p:nvSpPr>
        <p:spPr/>
        <p:txBody>
          <a:bodyPr>
            <a:normAutofit lnSpcReduction="10000"/>
          </a:bodyPr>
          <a:lstStyle/>
          <a:p>
            <a:r>
              <a:rPr lang="en-US" sz="3000"/>
              <a:t>Who is he who condemns? It is Christ who died, and furthermore is also risen, who is even at the right hand of God, who also makes intercession for us. – </a:t>
            </a:r>
            <a:r>
              <a:rPr lang="en-US" sz="2400">
                <a:solidFill>
                  <a:schemeClr val="accent5"/>
                </a:solidFill>
              </a:rPr>
              <a:t>Romans 8:34</a:t>
            </a:r>
          </a:p>
          <a:p>
            <a:r>
              <a:rPr lang="en-US" sz="3000"/>
              <a:t>Therefore He is also able to save to the uttermost those who come to God through Him, since He always lives to make intercession for them. </a:t>
            </a:r>
            <a:r>
              <a:rPr lang="en-US" sz="2400">
                <a:solidFill>
                  <a:schemeClr val="accent5"/>
                </a:solidFill>
              </a:rPr>
              <a:t>Hebrews 7:25</a:t>
            </a:r>
          </a:p>
        </p:txBody>
      </p:sp>
    </p:spTree>
    <p:extLst>
      <p:ext uri="{BB962C8B-B14F-4D97-AF65-F5344CB8AC3E}">
        <p14:creationId xmlns:p14="http://schemas.microsoft.com/office/powerpoint/2010/main" val="253081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AE1C-0F0A-FEB7-F87D-2E96F1AF97E1}"/>
              </a:ext>
            </a:extLst>
          </p:cNvPr>
          <p:cNvSpPr>
            <a:spLocks noGrp="1"/>
          </p:cNvSpPr>
          <p:nvPr>
            <p:ph type="title"/>
          </p:nvPr>
        </p:nvSpPr>
        <p:spPr/>
        <p:txBody>
          <a:bodyPr>
            <a:normAutofit/>
          </a:bodyPr>
          <a:lstStyle/>
          <a:p>
            <a:r>
              <a:rPr lang="en-US" sz="4400"/>
              <a:t>Ephesians 3:18-19</a:t>
            </a:r>
          </a:p>
        </p:txBody>
      </p:sp>
      <p:sp>
        <p:nvSpPr>
          <p:cNvPr id="3" name="Content Placeholder 2">
            <a:extLst>
              <a:ext uri="{FF2B5EF4-FFF2-40B4-BE49-F238E27FC236}">
                <a16:creationId xmlns:a16="http://schemas.microsoft.com/office/drawing/2014/main" id="{684ACDAD-0858-8546-1810-FAF01A41E8AE}"/>
              </a:ext>
            </a:extLst>
          </p:cNvPr>
          <p:cNvSpPr>
            <a:spLocks noGrp="1"/>
          </p:cNvSpPr>
          <p:nvPr>
            <p:ph idx="1"/>
          </p:nvPr>
        </p:nvSpPr>
        <p:spPr/>
        <p:txBody>
          <a:bodyPr>
            <a:normAutofit/>
          </a:bodyPr>
          <a:lstStyle/>
          <a:p>
            <a:r>
              <a:rPr lang="en-US" sz="3200"/>
              <a:t>may be able to comprehend with all the saints what is the width and length and depth and height— to know the love of Christ which passes knowledge; that you may be filled with all the fullness of God.</a:t>
            </a:r>
          </a:p>
        </p:txBody>
      </p:sp>
    </p:spTree>
    <p:extLst>
      <p:ext uri="{BB962C8B-B14F-4D97-AF65-F5344CB8AC3E}">
        <p14:creationId xmlns:p14="http://schemas.microsoft.com/office/powerpoint/2010/main" val="234503220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Widescreen</PresentationFormat>
  <Paragraphs>40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Gallery</vt:lpstr>
      <vt:lpstr>JESUS, SATAN, and PETER </vt:lpstr>
      <vt:lpstr>Satan’s desire is for you</vt:lpstr>
      <vt:lpstr>Revelation 12:10</vt:lpstr>
      <vt:lpstr>Luke 22:3</vt:lpstr>
      <vt:lpstr>1 peter 5:8-9</vt:lpstr>
      <vt:lpstr>Ephesians 6:11-12</vt:lpstr>
      <vt:lpstr>JESUS IS FIGHTING FOR US</vt:lpstr>
      <vt:lpstr>Jesus is fighting for us </vt:lpstr>
      <vt:lpstr>Ephesians 3:18-19</vt:lpstr>
      <vt:lpstr>Peter’s Return</vt:lpstr>
      <vt:lpstr>Matthew 27:3-5</vt:lpstr>
      <vt:lpstr>Peter’s Return</vt:lpstr>
      <vt:lpstr>“strengthen your brethren”</vt:lpstr>
      <vt:lpstr>“Strengthen your brethren”</vt:lpstr>
      <vt:lpstr>Hebrews 10:24-25</vt:lpstr>
      <vt:lpstr>“Strengthen”</vt:lpstr>
      <vt:lpstr>1 Thessalonians 3:2</vt:lpstr>
      <vt:lpstr>I Peter 5:10</vt:lpstr>
      <vt:lpstr>Ecclesiastes 4:11-12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SATAN, and PETER </dc:title>
  <dc:creator>T Ham</dc:creator>
  <cp:lastModifiedBy>Josh Cox</cp:lastModifiedBy>
  <cp:revision>2</cp:revision>
  <dcterms:created xsi:type="dcterms:W3CDTF">2022-09-04T14:19:49Z</dcterms:created>
  <dcterms:modified xsi:type="dcterms:W3CDTF">2022-11-27T13:53:22Z</dcterms:modified>
</cp:coreProperties>
</file>