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2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1D81-CEE3-413D-90C0-75C9C401634D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80914-AD9E-DFF0-E093-CC415DC12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698171"/>
            <a:ext cx="7772400" cy="2280976"/>
          </a:xfrm>
        </p:spPr>
        <p:txBody>
          <a:bodyPr/>
          <a:lstStyle/>
          <a:p>
            <a: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 </a:t>
            </a:r>
            <a:b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A</a:t>
            </a:r>
            <a:b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24A88-F5B2-2042-4B26-3ACE59006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485" y="4129873"/>
            <a:ext cx="8963128" cy="1127927"/>
          </a:xfrm>
        </p:spPr>
        <p:txBody>
          <a:bodyPr>
            <a:normAutofit/>
          </a:bodyPr>
          <a:lstStyle/>
          <a:p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Corinthians 1:3-7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Examples of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924449"/>
            <a:ext cx="11862486" cy="5863212"/>
          </a:xfrm>
        </p:spPr>
        <p:txBody>
          <a:bodyPr>
            <a:noAutofit/>
          </a:bodyPr>
          <a:lstStyle/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 11:1-6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10-17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 6:18-19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7:1-13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8:1-2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Elijah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Kgs 18:1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17-22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19:1-18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 11:22-28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12:7-15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Cor 15:9-10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 3:1-8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b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Tim 4:5-8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5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Denominator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" y="924449"/>
            <a:ext cx="11998411" cy="5863212"/>
          </a:xfrm>
        </p:spPr>
        <p:txBody>
          <a:bodyPr>
            <a:noAutofit/>
          </a:bodyPr>
          <a:lstStyle/>
          <a:p>
            <a:pPr marL="137160" indent="-137160">
              <a:spcBef>
                <a:spcPts val="12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all struggled and became discouraged.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was with them; they still had a purpose, </a:t>
            </a:r>
            <a:r>
              <a:rPr lang="en-US" sz="3500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Eccl 12:13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still had work to do; God believed in them.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urged repentance of paralysis and to get to work.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correcting their problems and getting back to work, they overcame their discouragement. </a:t>
            </a:r>
          </a:p>
        </p:txBody>
      </p:sp>
    </p:spTree>
    <p:extLst>
      <p:ext uri="{BB962C8B-B14F-4D97-AF65-F5344CB8AC3E}">
        <p14:creationId xmlns:p14="http://schemas.microsoft.com/office/powerpoint/2010/main" val="12185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" y="924449"/>
            <a:ext cx="11961341" cy="5863212"/>
          </a:xfrm>
        </p:spPr>
        <p:txBody>
          <a:bodyPr>
            <a:noAutofit/>
          </a:bodyPr>
          <a:lstStyle/>
          <a:p>
            <a:pPr marL="137160" indent="-137160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principles still apply to us today.  We were created with a purpose and work to do.  Let us never lose sight of that, and it will help us through times of discouragement.  </a:t>
            </a:r>
            <a:endParaRPr lang="en-US" sz="35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8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302</TotalTime>
  <Words>157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Created  For A Purpose</vt:lpstr>
      <vt:lpstr>Examples of Consolation</vt:lpstr>
      <vt:lpstr>Common Denominator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Created For A Purpose</dc:title>
  <dc:creator>James Stevens</dc:creator>
  <dc:description>Mulvane 04/15/23, Fort Worth (Westside) 05/07/23</dc:description>
  <cp:lastModifiedBy>Stan Cox</cp:lastModifiedBy>
  <cp:revision>7</cp:revision>
  <dcterms:created xsi:type="dcterms:W3CDTF">2023-04-06T16:38:17Z</dcterms:created>
  <dcterms:modified xsi:type="dcterms:W3CDTF">2023-05-06T21:22:26Z</dcterms:modified>
</cp:coreProperties>
</file>