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162D61-D238-4A76-9E00-06728888DAE9}" v="23" dt="2020-09-12T18:13:43.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920" autoAdjust="0"/>
  </p:normalViewPr>
  <p:slideViewPr>
    <p:cSldViewPr snapToGrid="0">
      <p:cViewPr varScale="1">
        <p:scale>
          <a:sx n="47" d="100"/>
          <a:sy n="47" d="100"/>
        </p:scale>
        <p:origin x="1987" y="29"/>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8162D61-D238-4A76-9E00-06728888DAE9}"/>
    <pc:docChg chg="undo custSel addSld delSld modSld modHandout">
      <pc:chgData name="Stan Cox" userId="9376f276357bfffd" providerId="LiveId" clId="{78162D61-D238-4A76-9E00-06728888DAE9}" dt="2020-09-14T00:48:59.584" v="7132" actId="47"/>
      <pc:docMkLst>
        <pc:docMk/>
      </pc:docMkLst>
      <pc:sldChg chg="modTransition modNotesTx">
        <pc:chgData name="Stan Cox" userId="9376f276357bfffd" providerId="LiveId" clId="{78162D61-D238-4A76-9E00-06728888DAE9}" dt="2020-09-12T15:46:20.028" v="1888" actId="113"/>
        <pc:sldMkLst>
          <pc:docMk/>
          <pc:sldMk cId="10883487" sldId="256"/>
        </pc:sldMkLst>
      </pc:sldChg>
      <pc:sldChg chg="del modNotesTx">
        <pc:chgData name="Stan Cox" userId="9376f276357bfffd" providerId="LiveId" clId="{78162D61-D238-4A76-9E00-06728888DAE9}" dt="2020-09-12T17:56:35.740" v="7000" actId="47"/>
        <pc:sldMkLst>
          <pc:docMk/>
          <pc:sldMk cId="1492189876" sldId="257"/>
        </pc:sldMkLst>
      </pc:sldChg>
      <pc:sldChg chg="addSp modSp mod modTransition modNotesTx">
        <pc:chgData name="Stan Cox" userId="9376f276357bfffd" providerId="LiveId" clId="{78162D61-D238-4A76-9E00-06728888DAE9}" dt="2020-09-12T16:00:34.100" v="2614" actId="20577"/>
        <pc:sldMkLst>
          <pc:docMk/>
          <pc:sldMk cId="1094322998" sldId="258"/>
        </pc:sldMkLst>
        <pc:spChg chg="mod">
          <ac:chgData name="Stan Cox" userId="9376f276357bfffd" providerId="LiveId" clId="{78162D61-D238-4A76-9E00-06728888DAE9}" dt="2020-09-12T15:22:57.938" v="161" actId="120"/>
          <ac:spMkLst>
            <pc:docMk/>
            <pc:sldMk cId="1094322998" sldId="258"/>
            <ac:spMk id="2" creationId="{CF442083-79A0-405C-B0C8-786F5C7B8D3B}"/>
          </ac:spMkLst>
        </pc:spChg>
        <pc:spChg chg="mod">
          <ac:chgData name="Stan Cox" userId="9376f276357bfffd" providerId="LiveId" clId="{78162D61-D238-4A76-9E00-06728888DAE9}" dt="2020-09-12T15:22:20.553" v="154" actId="1076"/>
          <ac:spMkLst>
            <pc:docMk/>
            <pc:sldMk cId="1094322998" sldId="258"/>
            <ac:spMk id="3" creationId="{2EA10300-F57E-4399-BCE8-3F4A64C973C0}"/>
          </ac:spMkLst>
        </pc:spChg>
        <pc:spChg chg="add mod">
          <ac:chgData name="Stan Cox" userId="9376f276357bfffd" providerId="LiveId" clId="{78162D61-D238-4A76-9E00-06728888DAE9}" dt="2020-09-12T16:00:34.100" v="2614" actId="20577"/>
          <ac:spMkLst>
            <pc:docMk/>
            <pc:sldMk cId="1094322998" sldId="258"/>
            <ac:spMk id="4" creationId="{6BE1654F-9420-4623-8ABF-0944A160459E}"/>
          </ac:spMkLst>
        </pc:spChg>
      </pc:sldChg>
      <pc:sldChg chg="modSp add mod modTransition modNotesTx">
        <pc:chgData name="Stan Cox" userId="9376f276357bfffd" providerId="LiveId" clId="{78162D61-D238-4A76-9E00-06728888DAE9}" dt="2020-09-12T16:14:37.060" v="3798" actId="20577"/>
        <pc:sldMkLst>
          <pc:docMk/>
          <pc:sldMk cId="264837189" sldId="259"/>
        </pc:sldMkLst>
        <pc:spChg chg="mod">
          <ac:chgData name="Stan Cox" userId="9376f276357bfffd" providerId="LiveId" clId="{78162D61-D238-4A76-9E00-06728888DAE9}" dt="2020-09-12T15:23:06.472" v="177" actId="20577"/>
          <ac:spMkLst>
            <pc:docMk/>
            <pc:sldMk cId="264837189" sldId="259"/>
            <ac:spMk id="2" creationId="{CF442083-79A0-405C-B0C8-786F5C7B8D3B}"/>
          </ac:spMkLst>
        </pc:spChg>
        <pc:spChg chg="mod">
          <ac:chgData name="Stan Cox" userId="9376f276357bfffd" providerId="LiveId" clId="{78162D61-D238-4A76-9E00-06728888DAE9}" dt="2020-09-12T15:23:27.431" v="209" actId="20577"/>
          <ac:spMkLst>
            <pc:docMk/>
            <pc:sldMk cId="264837189" sldId="259"/>
            <ac:spMk id="3" creationId="{2EA10300-F57E-4399-BCE8-3F4A64C973C0}"/>
          </ac:spMkLst>
        </pc:spChg>
        <pc:spChg chg="mod">
          <ac:chgData name="Stan Cox" userId="9376f276357bfffd" providerId="LiveId" clId="{78162D61-D238-4A76-9E00-06728888DAE9}" dt="2020-09-12T16:14:37.060" v="3798" actId="20577"/>
          <ac:spMkLst>
            <pc:docMk/>
            <pc:sldMk cId="264837189" sldId="259"/>
            <ac:spMk id="4" creationId="{6BE1654F-9420-4623-8ABF-0944A160459E}"/>
          </ac:spMkLst>
        </pc:spChg>
      </pc:sldChg>
      <pc:sldChg chg="add del setBg">
        <pc:chgData name="Stan Cox" userId="9376f276357bfffd" providerId="LiveId" clId="{78162D61-D238-4A76-9E00-06728888DAE9}" dt="2020-09-12T15:22:45.532" v="157"/>
        <pc:sldMkLst>
          <pc:docMk/>
          <pc:sldMk cId="1300764643" sldId="259"/>
        </pc:sldMkLst>
      </pc:sldChg>
      <pc:sldChg chg="add del setBg">
        <pc:chgData name="Stan Cox" userId="9376f276357bfffd" providerId="LiveId" clId="{78162D61-D238-4A76-9E00-06728888DAE9}" dt="2020-09-12T15:23:43.777" v="211"/>
        <pc:sldMkLst>
          <pc:docMk/>
          <pc:sldMk cId="2418857840" sldId="260"/>
        </pc:sldMkLst>
      </pc:sldChg>
      <pc:sldChg chg="modSp add mod modTransition modNotesTx">
        <pc:chgData name="Stan Cox" userId="9376f276357bfffd" providerId="LiveId" clId="{78162D61-D238-4A76-9E00-06728888DAE9}" dt="2020-09-12T16:26:07.913" v="4540" actId="20577"/>
        <pc:sldMkLst>
          <pc:docMk/>
          <pc:sldMk cId="3212359886" sldId="260"/>
        </pc:sldMkLst>
        <pc:spChg chg="mod">
          <ac:chgData name="Stan Cox" userId="9376f276357bfffd" providerId="LiveId" clId="{78162D61-D238-4A76-9E00-06728888DAE9}" dt="2020-09-12T15:23:48.159" v="217" actId="20577"/>
          <ac:spMkLst>
            <pc:docMk/>
            <pc:sldMk cId="3212359886" sldId="260"/>
            <ac:spMk id="2" creationId="{CF442083-79A0-405C-B0C8-786F5C7B8D3B}"/>
          </ac:spMkLst>
        </pc:spChg>
        <pc:spChg chg="mod">
          <ac:chgData name="Stan Cox" userId="9376f276357bfffd" providerId="LiveId" clId="{78162D61-D238-4A76-9E00-06728888DAE9}" dt="2020-09-12T15:23:55.563" v="230" actId="20577"/>
          <ac:spMkLst>
            <pc:docMk/>
            <pc:sldMk cId="3212359886" sldId="260"/>
            <ac:spMk id="3" creationId="{2EA10300-F57E-4399-BCE8-3F4A64C973C0}"/>
          </ac:spMkLst>
        </pc:spChg>
        <pc:spChg chg="mod">
          <ac:chgData name="Stan Cox" userId="9376f276357bfffd" providerId="LiveId" clId="{78162D61-D238-4A76-9E00-06728888DAE9}" dt="2020-09-12T16:26:07.913" v="4540" actId="20577"/>
          <ac:spMkLst>
            <pc:docMk/>
            <pc:sldMk cId="3212359886" sldId="260"/>
            <ac:spMk id="4" creationId="{6BE1654F-9420-4623-8ABF-0944A160459E}"/>
          </ac:spMkLst>
        </pc:spChg>
      </pc:sldChg>
      <pc:sldChg chg="modSp add mod modTransition modNotesTx">
        <pc:chgData name="Stan Cox" userId="9376f276357bfffd" providerId="LiveId" clId="{78162D61-D238-4A76-9E00-06728888DAE9}" dt="2020-09-12T17:25:20.558" v="6185" actId="20577"/>
        <pc:sldMkLst>
          <pc:docMk/>
          <pc:sldMk cId="2501288013" sldId="261"/>
        </pc:sldMkLst>
        <pc:spChg chg="mod">
          <ac:chgData name="Stan Cox" userId="9376f276357bfffd" providerId="LiveId" clId="{78162D61-D238-4A76-9E00-06728888DAE9}" dt="2020-09-12T15:24:10.976" v="239" actId="20577"/>
          <ac:spMkLst>
            <pc:docMk/>
            <pc:sldMk cId="2501288013" sldId="261"/>
            <ac:spMk id="2" creationId="{CF442083-79A0-405C-B0C8-786F5C7B8D3B}"/>
          </ac:spMkLst>
        </pc:spChg>
        <pc:spChg chg="mod">
          <ac:chgData name="Stan Cox" userId="9376f276357bfffd" providerId="LiveId" clId="{78162D61-D238-4A76-9E00-06728888DAE9}" dt="2020-09-12T15:24:25.063" v="268" actId="20577"/>
          <ac:spMkLst>
            <pc:docMk/>
            <pc:sldMk cId="2501288013" sldId="261"/>
            <ac:spMk id="3" creationId="{2EA10300-F57E-4399-BCE8-3F4A64C973C0}"/>
          </ac:spMkLst>
        </pc:spChg>
        <pc:spChg chg="mod">
          <ac:chgData name="Stan Cox" userId="9376f276357bfffd" providerId="LiveId" clId="{78162D61-D238-4A76-9E00-06728888DAE9}" dt="2020-09-12T17:25:20.558" v="6185" actId="20577"/>
          <ac:spMkLst>
            <pc:docMk/>
            <pc:sldMk cId="2501288013" sldId="261"/>
            <ac:spMk id="4" creationId="{6BE1654F-9420-4623-8ABF-0944A160459E}"/>
          </ac:spMkLst>
        </pc:spChg>
      </pc:sldChg>
      <pc:sldChg chg="add del setBg">
        <pc:chgData name="Stan Cox" userId="9376f276357bfffd" providerId="LiveId" clId="{78162D61-D238-4A76-9E00-06728888DAE9}" dt="2020-09-12T15:24:07.222" v="232"/>
        <pc:sldMkLst>
          <pc:docMk/>
          <pc:sldMk cId="2914266145" sldId="261"/>
        </pc:sldMkLst>
      </pc:sldChg>
      <pc:sldChg chg="add del setBg">
        <pc:chgData name="Stan Cox" userId="9376f276357bfffd" providerId="LiveId" clId="{78162D61-D238-4A76-9E00-06728888DAE9}" dt="2020-09-12T15:24:35.250" v="270"/>
        <pc:sldMkLst>
          <pc:docMk/>
          <pc:sldMk cId="859482670" sldId="262"/>
        </pc:sldMkLst>
      </pc:sldChg>
      <pc:sldChg chg="modSp add mod modTransition modNotesTx">
        <pc:chgData name="Stan Cox" userId="9376f276357bfffd" providerId="LiveId" clId="{78162D61-D238-4A76-9E00-06728888DAE9}" dt="2020-09-12T17:33:36.592" v="6610" actId="20577"/>
        <pc:sldMkLst>
          <pc:docMk/>
          <pc:sldMk cId="3104591709" sldId="262"/>
        </pc:sldMkLst>
        <pc:spChg chg="mod">
          <ac:chgData name="Stan Cox" userId="9376f276357bfffd" providerId="LiveId" clId="{78162D61-D238-4A76-9E00-06728888DAE9}" dt="2020-09-12T15:24:39.621" v="276" actId="20577"/>
          <ac:spMkLst>
            <pc:docMk/>
            <pc:sldMk cId="3104591709" sldId="262"/>
            <ac:spMk id="2" creationId="{CF442083-79A0-405C-B0C8-786F5C7B8D3B}"/>
          </ac:spMkLst>
        </pc:spChg>
        <pc:spChg chg="mod">
          <ac:chgData name="Stan Cox" userId="9376f276357bfffd" providerId="LiveId" clId="{78162D61-D238-4A76-9E00-06728888DAE9}" dt="2020-09-12T15:24:51.732" v="307" actId="20577"/>
          <ac:spMkLst>
            <pc:docMk/>
            <pc:sldMk cId="3104591709" sldId="262"/>
            <ac:spMk id="3" creationId="{2EA10300-F57E-4399-BCE8-3F4A64C973C0}"/>
          </ac:spMkLst>
        </pc:spChg>
        <pc:spChg chg="mod">
          <ac:chgData name="Stan Cox" userId="9376f276357bfffd" providerId="LiveId" clId="{78162D61-D238-4A76-9E00-06728888DAE9}" dt="2020-09-12T17:32:42.097" v="6575" actId="20577"/>
          <ac:spMkLst>
            <pc:docMk/>
            <pc:sldMk cId="3104591709" sldId="262"/>
            <ac:spMk id="4" creationId="{6BE1654F-9420-4623-8ABF-0944A160459E}"/>
          </ac:spMkLst>
        </pc:spChg>
      </pc:sldChg>
      <pc:sldChg chg="add del setBg">
        <pc:chgData name="Stan Cox" userId="9376f276357bfffd" providerId="LiveId" clId="{78162D61-D238-4A76-9E00-06728888DAE9}" dt="2020-09-12T15:25:28.212" v="309"/>
        <pc:sldMkLst>
          <pc:docMk/>
          <pc:sldMk cId="300458113" sldId="263"/>
        </pc:sldMkLst>
      </pc:sldChg>
      <pc:sldChg chg="modSp add mod modTransition modNotesTx">
        <pc:chgData name="Stan Cox" userId="9376f276357bfffd" providerId="LiveId" clId="{78162D61-D238-4A76-9E00-06728888DAE9}" dt="2020-09-12T17:56:31.033" v="6999" actId="113"/>
        <pc:sldMkLst>
          <pc:docMk/>
          <pc:sldMk cId="310421477" sldId="263"/>
        </pc:sldMkLst>
        <pc:spChg chg="mod">
          <ac:chgData name="Stan Cox" userId="9376f276357bfffd" providerId="LiveId" clId="{78162D61-D238-4A76-9E00-06728888DAE9}" dt="2020-09-12T15:25:33.212" v="320" actId="20577"/>
          <ac:spMkLst>
            <pc:docMk/>
            <pc:sldMk cId="310421477" sldId="263"/>
            <ac:spMk id="2" creationId="{CF442083-79A0-405C-B0C8-786F5C7B8D3B}"/>
          </ac:spMkLst>
        </pc:spChg>
        <pc:spChg chg="mod">
          <ac:chgData name="Stan Cox" userId="9376f276357bfffd" providerId="LiveId" clId="{78162D61-D238-4A76-9E00-06728888DAE9}" dt="2020-09-12T15:27:32.636" v="394" actId="255"/>
          <ac:spMkLst>
            <pc:docMk/>
            <pc:sldMk cId="310421477" sldId="263"/>
            <ac:spMk id="3" creationId="{2EA10300-F57E-4399-BCE8-3F4A64C973C0}"/>
          </ac:spMkLst>
        </pc:spChg>
        <pc:spChg chg="mod">
          <ac:chgData name="Stan Cox" userId="9376f276357bfffd" providerId="LiveId" clId="{78162D61-D238-4A76-9E00-06728888DAE9}" dt="2020-09-12T17:56:08.379" v="6992" actId="20577"/>
          <ac:spMkLst>
            <pc:docMk/>
            <pc:sldMk cId="310421477" sldId="263"/>
            <ac:spMk id="4" creationId="{6BE1654F-9420-4623-8ABF-0944A160459E}"/>
          </ac:spMkLst>
        </pc:spChg>
      </pc:sldChg>
      <pc:sldChg chg="delSp new del mod setBg">
        <pc:chgData name="Stan Cox" userId="9376f276357bfffd" providerId="LiveId" clId="{78162D61-D238-4A76-9E00-06728888DAE9}" dt="2020-09-14T00:48:59.584" v="7132" actId="47"/>
        <pc:sldMkLst>
          <pc:docMk/>
          <pc:sldMk cId="3440095659" sldId="264"/>
        </pc:sldMkLst>
        <pc:spChg chg="del">
          <ac:chgData name="Stan Cox" userId="9376f276357bfffd" providerId="LiveId" clId="{78162D61-D238-4A76-9E00-06728888DAE9}" dt="2020-09-12T18:13:35.339" v="7002" actId="478"/>
          <ac:spMkLst>
            <pc:docMk/>
            <pc:sldMk cId="3440095659" sldId="264"/>
            <ac:spMk id="2" creationId="{2F90CC04-95B3-49FB-9C57-A84CCB7C4363}"/>
          </ac:spMkLst>
        </pc:spChg>
        <pc:spChg chg="del">
          <ac:chgData name="Stan Cox" userId="9376f276357bfffd" providerId="LiveId" clId="{78162D61-D238-4A76-9E00-06728888DAE9}" dt="2020-09-12T18:13:37.043" v="7003" actId="478"/>
          <ac:spMkLst>
            <pc:docMk/>
            <pc:sldMk cId="3440095659" sldId="264"/>
            <ac:spMk id="3" creationId="{C60D3672-0CF1-4CD9-9343-DAC0F20E1C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5CBC8-8F89-4DFF-AF73-74C3A809E8EE}"/>
              </a:ext>
            </a:extLst>
          </p:cNvPr>
          <p:cNvSpPr>
            <a:spLocks noGrp="1"/>
          </p:cNvSpPr>
          <p:nvPr>
            <p:ph type="hdr" sz="quarter"/>
          </p:nvPr>
        </p:nvSpPr>
        <p:spPr>
          <a:xfrm>
            <a:off x="0" y="-1"/>
            <a:ext cx="2971800" cy="667265"/>
          </a:xfrm>
          <a:prstGeom prst="rect">
            <a:avLst/>
          </a:prstGeom>
        </p:spPr>
        <p:txBody>
          <a:bodyPr vert="horz" lIns="91440" tIns="45720" rIns="91440" bIns="45720" rtlCol="0"/>
          <a:lstStyle>
            <a:lvl1pPr algn="l">
              <a:defRPr sz="1200"/>
            </a:lvl1pPr>
          </a:lstStyle>
          <a:p>
            <a:r>
              <a:rPr lang="en-US" sz="1800" dirty="0">
                <a:latin typeface="Cabin Sketch" panose="020B0503050202020004" pitchFamily="34" charset="0"/>
              </a:rPr>
              <a:t>Job’s Worst Day</a:t>
            </a:r>
          </a:p>
          <a:p>
            <a:r>
              <a:rPr lang="en-US" dirty="0"/>
              <a:t>Job 1:21	</a:t>
            </a:r>
          </a:p>
        </p:txBody>
      </p:sp>
      <p:sp>
        <p:nvSpPr>
          <p:cNvPr id="3" name="Date Placeholder 2">
            <a:extLst>
              <a:ext uri="{FF2B5EF4-FFF2-40B4-BE49-F238E27FC236}">
                <a16:creationId xmlns:a16="http://schemas.microsoft.com/office/drawing/2014/main" id="{7C123044-181D-4C61-8056-56E946ECF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September 13, 2020 @ 11:00am</a:t>
            </a:r>
          </a:p>
        </p:txBody>
      </p:sp>
      <p:sp>
        <p:nvSpPr>
          <p:cNvPr id="4" name="Footer Placeholder 3">
            <a:extLst>
              <a:ext uri="{FF2B5EF4-FFF2-40B4-BE49-F238E27FC236}">
                <a16:creationId xmlns:a16="http://schemas.microsoft.com/office/drawing/2014/main" id="{BE7291CF-6F94-4556-8CE9-382A6073C7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AC8DD88-5296-46BB-B67E-1672829B6F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a:t>
            </a:r>
          </a:p>
        </p:txBody>
      </p:sp>
    </p:spTree>
    <p:extLst>
      <p:ext uri="{BB962C8B-B14F-4D97-AF65-F5344CB8AC3E}">
        <p14:creationId xmlns:p14="http://schemas.microsoft.com/office/powerpoint/2010/main" val="1954352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86D85-267B-4808-AFBA-ACA0A0E149F9}" type="datetimeFigureOut">
              <a:rPr lang="en-US" smtClean="0"/>
              <a:t>9/13/2020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AE894-CD15-4A4E-9C85-0D3D0743F214}" type="slidenum">
              <a:rPr lang="en-US" smtClean="0"/>
              <a:t>‹#›</a:t>
            </a:fld>
            <a:endParaRPr lang="en-US"/>
          </a:p>
        </p:txBody>
      </p:sp>
    </p:spTree>
    <p:extLst>
      <p:ext uri="{BB962C8B-B14F-4D97-AF65-F5344CB8AC3E}">
        <p14:creationId xmlns:p14="http://schemas.microsoft.com/office/powerpoint/2010/main" val="407793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book of Job teaches us a great deal about how to deal with tribulations in our lives</a:t>
            </a:r>
          </a:p>
          <a:p>
            <a:pPr marL="628650" lvl="1" indent="-171450">
              <a:buFont typeface="Arial" panose="020B0604020202020204" pitchFamily="34" charset="0"/>
              <a:buChar char="•"/>
            </a:pPr>
            <a:r>
              <a:rPr lang="en-US" dirty="0"/>
              <a:t>Job is a positive example for us</a:t>
            </a:r>
          </a:p>
          <a:p>
            <a:pPr marL="628650" lvl="1" indent="-171450">
              <a:buFont typeface="Arial" panose="020B0604020202020204" pitchFamily="34" charset="0"/>
              <a:buChar char="•"/>
            </a:pPr>
            <a:r>
              <a:rPr lang="en-US" dirty="0"/>
              <a:t>It can probably be safely said that few if any have suffered the misfortune that Job suffered</a:t>
            </a:r>
          </a:p>
          <a:p>
            <a:pPr marL="0" lvl="0" indent="0">
              <a:buFont typeface="Arial" panose="020B0604020202020204" pitchFamily="34" charset="0"/>
              <a:buNone/>
            </a:pPr>
            <a:r>
              <a:rPr lang="en-US" b="1" dirty="0"/>
              <a:t>There is, of course a background to his suffering</a:t>
            </a:r>
          </a:p>
          <a:p>
            <a:pPr marL="628650" lvl="1" indent="-171450">
              <a:buFont typeface="Arial" panose="020B0604020202020204" pitchFamily="34" charset="0"/>
              <a:buChar char="•"/>
            </a:pPr>
            <a:r>
              <a:rPr lang="en-US" dirty="0"/>
              <a:t>Satan’s provocation of God led God to allow Satan to persecute Job, as a means of establishing his faithfulness</a:t>
            </a:r>
          </a:p>
          <a:p>
            <a:pPr marL="0" lvl="0" indent="0">
              <a:buFont typeface="Arial" panose="020B0604020202020204" pitchFamily="34" charset="0"/>
              <a:buNone/>
            </a:pPr>
            <a:r>
              <a:rPr lang="en-US" b="1" dirty="0"/>
              <a:t>(James 1:12), </a:t>
            </a:r>
            <a:r>
              <a:rPr lang="en-US" i="1" dirty="0"/>
              <a:t>“Blessed is the man who endures temptation; for when he has been approved, he will receive the crown of life which the Lord has promised to those who love Him.”</a:t>
            </a:r>
          </a:p>
          <a:p>
            <a:pPr marL="628650" lvl="1" indent="-171450">
              <a:buFont typeface="Arial" panose="020B0604020202020204" pitchFamily="34" charset="0"/>
              <a:buChar char="•"/>
            </a:pPr>
            <a:r>
              <a:rPr lang="en-US" dirty="0"/>
              <a:t>While this conflict between God and Satan was ongoing, Job knew nothing about it!</a:t>
            </a:r>
          </a:p>
          <a:p>
            <a:pPr marL="0" lvl="0" indent="0">
              <a:buFont typeface="Arial" panose="020B0604020202020204" pitchFamily="34" charset="0"/>
              <a:buNone/>
            </a:pPr>
            <a:r>
              <a:rPr lang="en-US" b="1" dirty="0"/>
              <a:t>Our lesson examines Job’s worst day and his response from HIS perspective</a:t>
            </a:r>
          </a:p>
          <a:p>
            <a:pPr marL="628650" lvl="1" indent="-171450">
              <a:buFont typeface="Arial" panose="020B0604020202020204" pitchFamily="34" charset="0"/>
              <a:buChar char="•"/>
            </a:pPr>
            <a:r>
              <a:rPr lang="en-US" dirty="0"/>
              <a:t>This is how it happens with us as well.  We seldom know the WHY when we have occasions of suffering, just like Job.  That doesn’t change how we should respond to such suffering!</a:t>
            </a:r>
          </a:p>
          <a:p>
            <a:pPr marL="0" lvl="0" indent="0">
              <a:buFont typeface="Arial" panose="020B0604020202020204" pitchFamily="34" charset="0"/>
              <a:buNone/>
            </a:pPr>
            <a:r>
              <a:rPr lang="en-US" b="1" dirty="0"/>
              <a:t>Satan afflicted Job on two separate occasions</a:t>
            </a:r>
          </a:p>
          <a:p>
            <a:pPr marL="628650" lvl="1" indent="-171450">
              <a:buFont typeface="Arial" panose="020B0604020202020204" pitchFamily="34" charset="0"/>
              <a:buChar char="•"/>
            </a:pPr>
            <a:r>
              <a:rPr lang="en-US" b="1" dirty="0"/>
              <a:t>The first is found in verses 13-19 of chapter 1</a:t>
            </a:r>
          </a:p>
          <a:p>
            <a:pPr marL="0" lvl="0" indent="0">
              <a:buFont typeface="Arial" panose="020B0604020202020204" pitchFamily="34" charset="0"/>
              <a:buNone/>
            </a:pPr>
            <a:r>
              <a:rPr lang="en-US" b="1" dirty="0"/>
              <a:t>(Job 1:13-19), </a:t>
            </a:r>
            <a:r>
              <a:rPr lang="en-US" i="1" dirty="0"/>
              <a:t>“Now there was a day when his sons and daughters were eating and drinking wine in their oldest brother's house;</a:t>
            </a:r>
            <a:r>
              <a:rPr lang="en-US" i="1" baseline="30000" dirty="0"/>
              <a:t> 14</a:t>
            </a:r>
            <a:r>
              <a:rPr lang="en-US" i="1" dirty="0"/>
              <a:t> and a messenger came to Job and said, “The oxen were plowing and the donkeys feeding beside them,</a:t>
            </a:r>
            <a:r>
              <a:rPr lang="en-US" i="1" baseline="30000" dirty="0"/>
              <a:t> 15</a:t>
            </a:r>
            <a:r>
              <a:rPr lang="en-US" i="1" dirty="0"/>
              <a:t> when the Sabeans raided them and took them away—indeed they have killed the servants with the edge of the sword; and I alone have escaped to tell you!” </a:t>
            </a:r>
            <a:r>
              <a:rPr lang="en-US" i="1" baseline="30000" dirty="0"/>
              <a:t>16</a:t>
            </a:r>
            <a:r>
              <a:rPr lang="en-US" i="1" dirty="0"/>
              <a:t> While he was still speaking, another also came and said, “The fire of God fell from heaven and burned up the sheep and the servants, and consumed them; and I alone have escaped to tell you!” </a:t>
            </a:r>
            <a:r>
              <a:rPr lang="en-US" i="1" baseline="30000" dirty="0"/>
              <a:t>17</a:t>
            </a:r>
            <a:r>
              <a:rPr lang="en-US" i="1" dirty="0"/>
              <a:t> While he was still speaking, another also came and said, “The Chaldeans formed three bands, raided the camels and took them away, yes, and killed the servants with the edge of the sword; and I alone have escaped to tell you!” </a:t>
            </a:r>
            <a:r>
              <a:rPr lang="en-US" i="1" baseline="30000" dirty="0"/>
              <a:t>18</a:t>
            </a:r>
            <a:r>
              <a:rPr lang="en-US" i="1" dirty="0"/>
              <a:t> While he was still speaking, another also came and said, “Your sons and daughters were eating and drinking wine in their oldest brother's house,</a:t>
            </a:r>
            <a:r>
              <a:rPr lang="en-US" i="1" baseline="30000" dirty="0"/>
              <a:t> 19</a:t>
            </a:r>
            <a:r>
              <a:rPr lang="en-US" i="1" dirty="0"/>
              <a:t> and suddenly a great wind came from across the wilderness and struck the four corners of the house, and it fell on the young people, and they are dead; and I alone have escaped to tell you!”</a:t>
            </a:r>
          </a:p>
          <a:p>
            <a:pPr marL="1085850" lvl="2" indent="-171450">
              <a:buFont typeface="Arial" panose="020B0604020202020204" pitchFamily="34" charset="0"/>
              <a:buChar char="•"/>
            </a:pPr>
            <a:r>
              <a:rPr lang="en-US" dirty="0"/>
              <a:t>Job’s first response to his suffering serves as our text this morning</a:t>
            </a:r>
          </a:p>
          <a:p>
            <a:pPr marL="0" lvl="0" indent="0">
              <a:buFont typeface="Arial" panose="020B0604020202020204" pitchFamily="34" charset="0"/>
              <a:buNone/>
            </a:pPr>
            <a:r>
              <a:rPr lang="en-US" b="1" dirty="0"/>
              <a:t>(Job 1:20-22), </a:t>
            </a:r>
            <a:r>
              <a:rPr lang="en-US" i="1" dirty="0"/>
              <a:t>“Then Job arose, tore his robe, and shaved his head; and he fell to the ground and worshiped.</a:t>
            </a:r>
            <a:r>
              <a:rPr lang="en-US" i="1" baseline="30000" dirty="0"/>
              <a:t> 21</a:t>
            </a:r>
            <a:r>
              <a:rPr lang="en-US" i="1" dirty="0"/>
              <a:t> And he said: “Naked I came from my mother's womb, And naked shall I return there. The Lord gave, and the Lord has taken away; Blessed be the name of the Lord.” </a:t>
            </a:r>
            <a:r>
              <a:rPr lang="en-US" i="1" baseline="30000" dirty="0"/>
              <a:t>22</a:t>
            </a:r>
            <a:r>
              <a:rPr lang="en-US" i="1" dirty="0"/>
              <a:t> In all this Job did not sin nor charge God with wrong.”</a:t>
            </a:r>
          </a:p>
          <a:p>
            <a:pPr marL="628650" lvl="1" indent="-171450">
              <a:buFont typeface="Arial" panose="020B0604020202020204" pitchFamily="34" charset="0"/>
              <a:buChar char="•"/>
            </a:pPr>
            <a:r>
              <a:rPr lang="en-US" b="1" dirty="0"/>
              <a:t>The second time Satan persecuted Job was in 2:7-8</a:t>
            </a:r>
          </a:p>
          <a:p>
            <a:pPr marL="0" lvl="0" indent="0">
              <a:buFont typeface="Arial" panose="020B0604020202020204" pitchFamily="34" charset="0"/>
              <a:buNone/>
            </a:pPr>
            <a:r>
              <a:rPr lang="en-US" b="1" dirty="0"/>
              <a:t>(Job 2:7-8), </a:t>
            </a:r>
            <a:r>
              <a:rPr lang="en-US" i="1" dirty="0"/>
              <a:t>“So Satan went out from the presence of the Lord, and struck Job with painful boils from the sole of his foot to the crown of his head.</a:t>
            </a:r>
            <a:r>
              <a:rPr lang="en-US" i="1" baseline="30000" dirty="0"/>
              <a:t> 8</a:t>
            </a:r>
            <a:r>
              <a:rPr lang="en-US" i="1" dirty="0"/>
              <a:t> And he took for himself a potsherd with which to scrape himself while he sat in the midst of the ashes.”</a:t>
            </a:r>
          </a:p>
          <a:p>
            <a:pPr marL="628650" lvl="1" indent="-171450">
              <a:buFont typeface="Arial" panose="020B0604020202020204" pitchFamily="34" charset="0"/>
              <a:buChar char="•"/>
            </a:pPr>
            <a:r>
              <a:rPr lang="en-US" dirty="0"/>
              <a:t>Again, Job responded righteously, despite the provocation of his wife</a:t>
            </a:r>
          </a:p>
          <a:p>
            <a:pPr marL="0" lvl="0" indent="0">
              <a:buFont typeface="Arial" panose="020B0604020202020204" pitchFamily="34" charset="0"/>
              <a:buNone/>
            </a:pPr>
            <a:r>
              <a:rPr lang="en-US" b="1" dirty="0"/>
              <a:t>(Job 2:9-10), </a:t>
            </a:r>
            <a:r>
              <a:rPr lang="en-US" i="1" dirty="0"/>
              <a:t>“Then his wife said to him, “Do you still hold fast to your integrity? Curse God and die!” </a:t>
            </a:r>
            <a:r>
              <a:rPr lang="en-US" i="1" baseline="30000" dirty="0"/>
              <a:t>10</a:t>
            </a:r>
            <a:r>
              <a:rPr lang="en-US" i="1" dirty="0"/>
              <a:t> But he said to her, “You speak as one of the foolish women speaks. Shall we indeed accept good from God, and shall we not accept adversity?” In all this Job did not sin with his lips.”</a:t>
            </a:r>
          </a:p>
          <a:p>
            <a:pPr marL="0" lvl="0" indent="0">
              <a:buFont typeface="Arial" panose="020B0604020202020204" pitchFamily="34" charset="0"/>
              <a:buNone/>
            </a:pPr>
            <a:r>
              <a:rPr lang="en-US" b="1" i="0" dirty="0"/>
              <a:t>Let’s consider the lessons we can learn from Job’s response to suffering in 1:21</a:t>
            </a:r>
          </a:p>
          <a:p>
            <a:pPr marL="628650" lvl="1" indent="-171450">
              <a:buFont typeface="Arial" panose="020B0604020202020204" pitchFamily="34" charset="0"/>
              <a:buChar char="•"/>
            </a:pPr>
            <a:endParaRPr lang="en-US" dirty="0"/>
          </a:p>
          <a:p>
            <a:endParaRPr lang="en-US" dirty="0"/>
          </a:p>
          <a:p>
            <a:r>
              <a:rPr lang="en-US" dirty="0"/>
              <a:t>Clarity and perspective from suffering</a:t>
            </a:r>
          </a:p>
          <a:p>
            <a:endParaRPr lang="en-US" dirty="0"/>
          </a:p>
          <a:p>
            <a:r>
              <a:rPr lang="en-US" dirty="0"/>
              <a:t>What Job spoke is the truth</a:t>
            </a:r>
          </a:p>
          <a:p>
            <a:endParaRPr lang="en-US" dirty="0"/>
          </a:p>
          <a:p>
            <a:r>
              <a:rPr lang="en-US" dirty="0"/>
              <a:t>What lessons can we learn from his words.</a:t>
            </a:r>
          </a:p>
        </p:txBody>
      </p:sp>
      <p:sp>
        <p:nvSpPr>
          <p:cNvPr id="4" name="Slide Number Placeholder 3"/>
          <p:cNvSpPr>
            <a:spLocks noGrp="1"/>
          </p:cNvSpPr>
          <p:nvPr>
            <p:ph type="sldNum" sz="quarter" idx="5"/>
          </p:nvPr>
        </p:nvSpPr>
        <p:spPr/>
        <p:txBody>
          <a:bodyPr/>
          <a:lstStyle/>
          <a:p>
            <a:fld id="{5A6AE894-CD15-4A4E-9C85-0D3D0743F214}" type="slidenum">
              <a:rPr lang="en-US" smtClean="0"/>
              <a:t>1</a:t>
            </a:fld>
            <a:endParaRPr lang="en-US"/>
          </a:p>
        </p:txBody>
      </p:sp>
    </p:spTree>
    <p:extLst>
      <p:ext uri="{BB962C8B-B14F-4D97-AF65-F5344CB8AC3E}">
        <p14:creationId xmlns:p14="http://schemas.microsoft.com/office/powerpoint/2010/main" val="205969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First Life Lesson</a:t>
            </a:r>
          </a:p>
          <a:p>
            <a:pPr marL="628650" lvl="1" indent="-171450">
              <a:buFont typeface="Arial" panose="020B0604020202020204" pitchFamily="34" charset="0"/>
              <a:buChar char="•"/>
            </a:pPr>
            <a:r>
              <a:rPr lang="en-US" b="1" dirty="0"/>
              <a:t>Sometimes, clarity and perspective can come from suffering and death</a:t>
            </a:r>
          </a:p>
          <a:p>
            <a:r>
              <a:rPr lang="en-US" b="1" dirty="0"/>
              <a:t>(Ecclesiastes 7:1-4), </a:t>
            </a:r>
            <a:r>
              <a:rPr lang="en-US" dirty="0"/>
              <a:t>“A good name is better than precious ointment, And the day of death than the day of one's birth; </a:t>
            </a:r>
            <a:r>
              <a:rPr lang="en-US" baseline="30000" dirty="0"/>
              <a:t>2</a:t>
            </a:r>
            <a:r>
              <a:rPr lang="en-US" dirty="0"/>
              <a:t> Better to go to the house of mourning Than to go to the house of feasting, For that is the end of all men; And the living will take it to heart. </a:t>
            </a:r>
            <a:r>
              <a:rPr lang="en-US" baseline="30000" dirty="0"/>
              <a:t>3</a:t>
            </a:r>
            <a:r>
              <a:rPr lang="en-US" dirty="0"/>
              <a:t> Sorrow is better than laughter, For by a sad countenance the heart is made better. </a:t>
            </a:r>
            <a:r>
              <a:rPr lang="en-US" baseline="30000" dirty="0"/>
              <a:t>4</a:t>
            </a:r>
            <a:r>
              <a:rPr lang="en-US" dirty="0"/>
              <a:t> The heart of the wise is in the house of mourning, But the heart of fools is in the house of mirth.“</a:t>
            </a:r>
          </a:p>
          <a:p>
            <a:pPr marL="628650" lvl="1" indent="-171450">
              <a:buFont typeface="Arial" panose="020B0604020202020204" pitchFamily="34" charset="0"/>
              <a:buChar char="•"/>
            </a:pPr>
            <a:r>
              <a:rPr lang="en-US" b="1" dirty="0"/>
              <a:t>What Job spoke is the truth, </a:t>
            </a:r>
            <a:r>
              <a:rPr lang="en-US" b="0" i="1" dirty="0"/>
              <a:t>“Naked I came my mother’s womb”</a:t>
            </a:r>
          </a:p>
          <a:p>
            <a:pPr marL="628650" lvl="1" indent="-171450">
              <a:buFont typeface="Arial" panose="020B0604020202020204" pitchFamily="34" charset="0"/>
              <a:buChar char="•"/>
            </a:pPr>
            <a:r>
              <a:rPr lang="en-US" dirty="0"/>
              <a:t>A preoccupation with physical and material possessions is typical, but a mistake</a:t>
            </a:r>
          </a:p>
          <a:p>
            <a:pPr marL="0" lvl="0" indent="0">
              <a:buFont typeface="Arial" panose="020B0604020202020204" pitchFamily="34" charset="0"/>
              <a:buNone/>
            </a:pPr>
            <a:r>
              <a:rPr lang="en-US" b="1" dirty="0"/>
              <a:t>(Matthew 6:19-20), </a:t>
            </a:r>
            <a:r>
              <a:rPr lang="en-US" i="1" dirty="0"/>
              <a:t>“Do not lay up for yourselves treasures on earth, where moth and rust destroy and where thieves break in and steal;</a:t>
            </a:r>
            <a:r>
              <a:rPr lang="en-US" i="1" baseline="30000" dirty="0"/>
              <a:t> 20</a:t>
            </a:r>
            <a:r>
              <a:rPr lang="en-US" i="1" dirty="0"/>
              <a:t> but lay up for yourselves treasures in heaven, where neither moth nor rust destroys and where thieves do not break in and steal.</a:t>
            </a:r>
            <a:r>
              <a:rPr lang="en-US" i="1" baseline="30000" dirty="0"/>
              <a:t> 21</a:t>
            </a:r>
            <a:r>
              <a:rPr lang="en-US" i="1" dirty="0"/>
              <a:t> For where your treasure is, there your heart will be also.”</a:t>
            </a:r>
          </a:p>
          <a:p>
            <a:pPr marL="628650" lvl="1" indent="-171450">
              <a:buFont typeface="Arial" panose="020B0604020202020204" pitchFamily="34" charset="0"/>
              <a:buChar char="•"/>
            </a:pPr>
            <a:r>
              <a:rPr lang="en-US" i="0" dirty="0"/>
              <a:t>Job understood that physical possessions are a blessing from God, but they are immaterial to his true worth and importance</a:t>
            </a:r>
          </a:p>
          <a:p>
            <a:pPr marL="628650" lvl="1" indent="-171450">
              <a:buFont typeface="Arial" panose="020B0604020202020204" pitchFamily="34" charset="0"/>
              <a:buChar char="•"/>
            </a:pPr>
            <a:r>
              <a:rPr lang="en-US" b="1" i="0" dirty="0"/>
              <a:t>The value of man is in himself, as the Psalmist also knew as he praise God…</a:t>
            </a:r>
          </a:p>
          <a:p>
            <a:pPr marL="0" lvl="0" indent="0">
              <a:buFont typeface="Arial" panose="020B0604020202020204" pitchFamily="34" charset="0"/>
              <a:buNone/>
            </a:pPr>
            <a:r>
              <a:rPr lang="en-US" b="1" i="0" dirty="0"/>
              <a:t>(Psalm 139:13-14), </a:t>
            </a:r>
            <a:r>
              <a:rPr lang="en-US" i="1" dirty="0"/>
              <a:t>“For You formed my inward parts; You covered me in my mother's womb. </a:t>
            </a:r>
            <a:r>
              <a:rPr lang="en-US" i="1" baseline="30000" dirty="0"/>
              <a:t>14</a:t>
            </a:r>
            <a:r>
              <a:rPr lang="en-US" i="1" dirty="0"/>
              <a:t> I will praise You, for I am fearfully and wonderfully made; Marvelous are Your works, And that my soul knows very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AE894-CD15-4A4E-9C85-0D3D0743F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97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Second Life Lesson:  “And naked I shall return there.”</a:t>
            </a:r>
          </a:p>
          <a:p>
            <a:pPr marL="628650" lvl="1" indent="-171450">
              <a:buFont typeface="Arial" panose="020B0604020202020204" pitchFamily="34" charset="0"/>
              <a:buChar char="•"/>
            </a:pPr>
            <a:r>
              <a:rPr lang="en-US" dirty="0"/>
              <a:t>You have heard the illustration before:</a:t>
            </a:r>
          </a:p>
          <a:p>
            <a:pPr marL="1085850" lvl="2" indent="-171450">
              <a:buFont typeface="Arial" panose="020B0604020202020204" pitchFamily="34" charset="0"/>
              <a:buChar char="•"/>
            </a:pPr>
            <a:r>
              <a:rPr lang="en-US" b="1" dirty="0"/>
              <a:t>When the rich man died, and out of curiosity the wife was asked, how much did he leave you?  Her answer was, “ALL OF IT!”</a:t>
            </a:r>
          </a:p>
          <a:p>
            <a:pPr marL="628650" lvl="1" indent="-171450">
              <a:buFont typeface="Arial" panose="020B0604020202020204" pitchFamily="34" charset="0"/>
              <a:buChar char="•"/>
            </a:pPr>
            <a:r>
              <a:rPr lang="en-US" b="1" dirty="0"/>
              <a:t>Example:  Egyptian superstitions led to the pyramids.</a:t>
            </a:r>
          </a:p>
          <a:p>
            <a:pPr marL="628650" lvl="1" indent="-171450">
              <a:buFont typeface="Arial" panose="020B0604020202020204" pitchFamily="34" charset="0"/>
              <a:buChar char="•"/>
            </a:pPr>
            <a:r>
              <a:rPr lang="en-US" b="1" dirty="0"/>
              <a:t>Website USHistory.org, under the heading “Ancient Civilizations” said this about the Egyptians:</a:t>
            </a:r>
          </a:p>
          <a:p>
            <a:pPr algn="l"/>
            <a:r>
              <a:rPr lang="en-US" b="1" dirty="0"/>
              <a:t>“</a:t>
            </a:r>
            <a:r>
              <a:rPr lang="en-US" b="0" i="0" dirty="0">
                <a:solidFill>
                  <a:srgbClr val="333333"/>
                </a:solidFill>
                <a:effectLst/>
                <a:latin typeface="verdana" panose="020B0604030504040204" pitchFamily="34" charset="0"/>
              </a:rPr>
              <a:t>Egyptians who ranked high in status often wanted to take their most prized possessions with them in death, so the ka (what they referred to as their “second self”) could enjoy them in its next life. Gold, silver, and bronze artifacts were loaded into the interiors of the great tombs. Fine linens and artwork adorned the secret chambers.</a:t>
            </a:r>
          </a:p>
          <a:p>
            <a:pPr algn="l"/>
            <a:endParaRPr lang="en-US" b="0" i="0" dirty="0">
              <a:solidFill>
                <a:srgbClr val="333333"/>
              </a:solidFill>
              <a:effectLst/>
              <a:latin typeface="verdana" panose="020B0604030504040204" pitchFamily="34" charset="0"/>
            </a:endParaRPr>
          </a:p>
          <a:p>
            <a:pPr algn="l"/>
            <a:r>
              <a:rPr lang="en-US" b="0" i="0" dirty="0">
                <a:solidFill>
                  <a:srgbClr val="333333"/>
                </a:solidFill>
                <a:effectLst/>
                <a:latin typeface="verdana" panose="020B0604030504040204" pitchFamily="34" charset="0"/>
              </a:rPr>
              <a:t>In the early days, dead nobles were often interned with their living slaves and animals. Because this practice eventually proved too costly, artists instead depicted scenes of human activity on the inside walls. Some pyramids were even equipped with a rest room for the pharaoh.</a:t>
            </a:r>
          </a:p>
          <a:p>
            <a:pPr marL="628650" lvl="1" indent="-171450">
              <a:buFont typeface="Arial" panose="020B0604020202020204" pitchFamily="34" charset="0"/>
              <a:buChar char="•"/>
            </a:pPr>
            <a:r>
              <a:rPr lang="en-US" b="1" dirty="0"/>
              <a:t>In reality,  your possessions are left behind after you die.  You may be buried with them, but they have no value, and will not accompany you to the next life. It is foolish to think otherwise!</a:t>
            </a:r>
          </a:p>
          <a:p>
            <a:pPr marL="0" lvl="0" indent="0">
              <a:buFont typeface="Arial" panose="020B0604020202020204" pitchFamily="34" charset="0"/>
              <a:buNone/>
            </a:pPr>
            <a:r>
              <a:rPr lang="en-US" b="1" dirty="0"/>
              <a:t>(Luke 12:16-21), </a:t>
            </a:r>
            <a:r>
              <a:rPr lang="en-US" b="0" i="1" dirty="0"/>
              <a:t>“Then He spoke a parable to them, saying: “The ground of a certain rich man yielded plentifully.</a:t>
            </a:r>
            <a:r>
              <a:rPr lang="en-US" b="0" i="1" baseline="30000" dirty="0"/>
              <a:t> 17</a:t>
            </a:r>
            <a:r>
              <a:rPr lang="en-US" b="0" i="1" dirty="0"/>
              <a:t> And he thought within himself, saying, ‘What shall I do, since I have no room to store my crops?’</a:t>
            </a:r>
            <a:r>
              <a:rPr lang="en-US" b="0" i="1" baseline="30000" dirty="0"/>
              <a:t> 18</a:t>
            </a:r>
            <a:r>
              <a:rPr lang="en-US" b="0" i="1" dirty="0"/>
              <a:t> So he said, ‘I will do this: I will pull down my barns and build greater, and there I will store all my crops and my goods.</a:t>
            </a:r>
            <a:r>
              <a:rPr lang="en-US" b="0" i="1" baseline="30000" dirty="0"/>
              <a:t> 19</a:t>
            </a:r>
            <a:r>
              <a:rPr lang="en-US" b="0" i="1" dirty="0"/>
              <a:t> And I will say to my soul, “Soul, you have many goods laid up for many years; take your ease; eat, drink, and be merry.” ’</a:t>
            </a:r>
            <a:r>
              <a:rPr lang="en-US" b="0" i="1" baseline="30000" dirty="0"/>
              <a:t> 20</a:t>
            </a:r>
            <a:r>
              <a:rPr lang="en-US" b="0" i="1" dirty="0"/>
              <a:t> But God said to him, ‘Fool! This night your soul will be required of you; then whose will those things be which you have provided?’ </a:t>
            </a:r>
            <a:r>
              <a:rPr lang="en-US" b="0" i="1" baseline="30000" dirty="0"/>
              <a:t>21</a:t>
            </a:r>
            <a:r>
              <a:rPr lang="en-US" b="0" i="1" dirty="0"/>
              <a:t> “So is he who lays up treasure for himself, and is not rich toward God.”</a:t>
            </a:r>
          </a:p>
          <a:p>
            <a:pPr marL="628650" lvl="1" indent="-171450">
              <a:buFont typeface="Arial" panose="020B0604020202020204" pitchFamily="34" charset="0"/>
              <a:buChar char="•"/>
            </a:pPr>
            <a:r>
              <a:rPr lang="en-US" b="1" i="0" dirty="0"/>
              <a:t>Job was rich, but as a righteous man, he was in no way preoccupied with or attached to his riches.</a:t>
            </a:r>
          </a:p>
          <a:p>
            <a:pPr marL="1085850" lvl="2" indent="-171450">
              <a:buFont typeface="Arial" panose="020B0604020202020204" pitchFamily="34" charset="0"/>
              <a:buChar char="•"/>
            </a:pPr>
            <a:r>
              <a:rPr lang="en-US" b="0" i="0" dirty="0"/>
              <a:t>This is a hard lesson for most people with wealth to learn!  But like Job, it must be understood lest one have his attention in the wrong place.</a:t>
            </a:r>
          </a:p>
          <a:p>
            <a:pPr marL="0" lvl="0" indent="0">
              <a:buFont typeface="Arial" panose="020B0604020202020204" pitchFamily="34" charset="0"/>
              <a:buNone/>
            </a:pPr>
            <a:r>
              <a:rPr lang="en-US" b="1" i="0" dirty="0"/>
              <a:t>(Matthew 19:23-24), </a:t>
            </a:r>
            <a:r>
              <a:rPr lang="en-US" b="0" i="1" dirty="0"/>
              <a:t>“</a:t>
            </a:r>
            <a:r>
              <a:rPr lang="en-US" i="1" dirty="0"/>
              <a:t>Then Jesus said to His disciples, “Assuredly, I say to you that it is hard for a rich man to enter the kingdom of heaven.</a:t>
            </a:r>
            <a:r>
              <a:rPr lang="en-US" i="1" baseline="30000" dirty="0"/>
              <a:t> 24</a:t>
            </a:r>
            <a:r>
              <a:rPr lang="en-US" i="1" dirty="0"/>
              <a:t> And again I say to you, it is easier for a camel to go through the eye of a needle than for a rich man to enter the kingdom of God.”</a:t>
            </a:r>
            <a:endParaRPr lang="en-US"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AE894-CD15-4A4E-9C85-0D3D0743F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44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Third Life Lesson: “The Lord Gave”</a:t>
            </a:r>
          </a:p>
          <a:p>
            <a:pPr marL="628650" lvl="1" indent="-171450">
              <a:buFont typeface="Arial" panose="020B0604020202020204" pitchFamily="34" charset="0"/>
              <a:buChar char="•"/>
            </a:pPr>
            <a:r>
              <a:rPr lang="en-US" b="1" dirty="0"/>
              <a:t>The Psalmist records the words of God to Israel in Psalm 50</a:t>
            </a:r>
          </a:p>
          <a:p>
            <a:pPr marL="0" lvl="0" indent="0">
              <a:buFont typeface="Arial" panose="020B0604020202020204" pitchFamily="34" charset="0"/>
              <a:buNone/>
            </a:pPr>
            <a:r>
              <a:rPr lang="en-US" b="1" dirty="0"/>
              <a:t>(Psalm 50:9-14), </a:t>
            </a:r>
            <a:r>
              <a:rPr lang="en-US" b="1" i="1" dirty="0"/>
              <a:t>“</a:t>
            </a:r>
            <a:r>
              <a:rPr lang="en-US" i="1" dirty="0"/>
              <a:t>I will not take a bull from your house, Nor goats out of your folds. </a:t>
            </a:r>
            <a:r>
              <a:rPr lang="en-US" i="1" baseline="30000" dirty="0"/>
              <a:t>10</a:t>
            </a:r>
            <a:r>
              <a:rPr lang="en-US" i="1" dirty="0"/>
              <a:t> For every beast of the forest is Mine, And the cattle on a thousand hills. </a:t>
            </a:r>
            <a:r>
              <a:rPr lang="en-US" i="1" baseline="30000" dirty="0"/>
              <a:t>11</a:t>
            </a:r>
            <a:r>
              <a:rPr lang="en-US" i="1" dirty="0"/>
              <a:t> I know all the birds of the mountains, And the wild beasts of the field are Mine. </a:t>
            </a:r>
            <a:r>
              <a:rPr lang="en-US" i="1" baseline="30000" dirty="0"/>
              <a:t>12</a:t>
            </a:r>
            <a:r>
              <a:rPr lang="en-US" i="1" dirty="0"/>
              <a:t> “If I were hungry, I would not tell you; For the world is Mine, and all its fullness. </a:t>
            </a:r>
            <a:r>
              <a:rPr lang="en-US" i="1" baseline="30000" dirty="0"/>
              <a:t>13</a:t>
            </a:r>
            <a:r>
              <a:rPr lang="en-US" i="1" dirty="0"/>
              <a:t> Will I eat the flesh of bulls, Or drink the blood of goats? </a:t>
            </a:r>
            <a:r>
              <a:rPr lang="en-US" i="1" baseline="30000" dirty="0"/>
              <a:t>14</a:t>
            </a:r>
            <a:r>
              <a:rPr lang="en-US" i="1" dirty="0"/>
              <a:t> </a:t>
            </a:r>
            <a:r>
              <a:rPr lang="en-US" i="1" u="sng" dirty="0"/>
              <a:t>Offer to God thanksgiving, And pay your vows to the Most High</a:t>
            </a:r>
            <a:r>
              <a:rPr lang="en-US" i="1" dirty="0"/>
              <a:t>.”</a:t>
            </a:r>
          </a:p>
          <a:p>
            <a:pPr marL="628650" lvl="1" indent="-171450">
              <a:buFont typeface="Arial" panose="020B0604020202020204" pitchFamily="34" charset="0"/>
              <a:buChar char="•"/>
            </a:pPr>
            <a:r>
              <a:rPr lang="en-US" b="1" i="0" dirty="0"/>
              <a:t>Consider God’s conclusion, we should give God thanks, and pay our vows.</a:t>
            </a:r>
          </a:p>
          <a:p>
            <a:pPr marL="1085850" lvl="2" indent="-171450">
              <a:buFont typeface="Arial" panose="020B0604020202020204" pitchFamily="34" charset="0"/>
              <a:buChar char="•"/>
            </a:pPr>
            <a:r>
              <a:rPr lang="en-US" b="0" i="0" dirty="0"/>
              <a:t>For the Christian, this comes in part in the form of our giving on the first day of the week.</a:t>
            </a:r>
          </a:p>
          <a:p>
            <a:pPr marL="628650" lvl="1" indent="-171450">
              <a:buFont typeface="Arial" panose="020B0604020202020204" pitchFamily="34" charset="0"/>
              <a:buChar char="•"/>
            </a:pPr>
            <a:r>
              <a:rPr lang="en-US" b="1" i="0" dirty="0"/>
              <a:t>Don’t be selfish, give sacrificially and cheerfully!</a:t>
            </a:r>
          </a:p>
          <a:p>
            <a:r>
              <a:rPr lang="en-US" b="1" dirty="0"/>
              <a:t>(2 Corinthians 9:6-8), </a:t>
            </a:r>
            <a:r>
              <a:rPr lang="en-US" b="0" i="1" dirty="0"/>
              <a:t>“But this I say: He who sows sparingly will also reap sparingly, and he who sows bountifully will also reap bountifully.</a:t>
            </a:r>
            <a:r>
              <a:rPr lang="en-US" b="0" i="1" baseline="30000" dirty="0"/>
              <a:t> 7</a:t>
            </a:r>
            <a:r>
              <a:rPr lang="en-US" b="0" i="1" dirty="0"/>
              <a:t> So let each one give as he purposes in his heart, not grudgingly or of necessity; for God loves a cheerful giver.</a:t>
            </a:r>
            <a:r>
              <a:rPr lang="en-US" b="0" i="1" baseline="30000" dirty="0"/>
              <a:t> 8</a:t>
            </a:r>
            <a:r>
              <a:rPr lang="en-US" b="0" i="1" dirty="0"/>
              <a:t> And God is able to make all grace abound toward you, that you, always having all sufficiency in all things, may have an abundance for every good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AE894-CD15-4A4E-9C85-0D3D0743F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27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Fourth Life Lesson: </a:t>
            </a:r>
            <a:r>
              <a:rPr lang="en-US" b="1" i="1" dirty="0"/>
              <a:t>“And the Lord has taken away”</a:t>
            </a:r>
          </a:p>
          <a:p>
            <a:pPr marL="628650" lvl="1" indent="-171450">
              <a:buFont typeface="Arial" panose="020B0604020202020204" pitchFamily="34" charset="0"/>
              <a:buChar char="•"/>
            </a:pPr>
            <a:r>
              <a:rPr lang="en-US" b="0" i="0" dirty="0"/>
              <a:t>The equanimity with which Job accepted his lot is amazing</a:t>
            </a:r>
          </a:p>
          <a:p>
            <a:pPr marL="628650" lvl="1" indent="-171450">
              <a:buFont typeface="Arial" panose="020B0604020202020204" pitchFamily="34" charset="0"/>
              <a:buChar char="•"/>
            </a:pPr>
            <a:r>
              <a:rPr lang="en-US" b="1" i="0" dirty="0"/>
              <a:t>He trusted God, so he accepted God’s will for him in his life</a:t>
            </a:r>
          </a:p>
          <a:p>
            <a:pPr marL="1085850" lvl="2" indent="-171450">
              <a:buFont typeface="Arial" panose="020B0604020202020204" pitchFamily="34" charset="0"/>
              <a:buChar char="•"/>
            </a:pPr>
            <a:r>
              <a:rPr lang="en-US" b="0" i="0" dirty="0"/>
              <a:t>He did not understand it, but he accepted it</a:t>
            </a:r>
          </a:p>
          <a:p>
            <a:pPr marL="628650" lvl="1" indent="-171450">
              <a:buFont typeface="Arial" panose="020B0604020202020204" pitchFamily="34" charset="0"/>
              <a:buChar char="•"/>
            </a:pPr>
            <a:r>
              <a:rPr lang="en-US" b="1" i="0" dirty="0"/>
              <a:t>Only when we truly trust the Lord will we be as accepting!</a:t>
            </a:r>
          </a:p>
          <a:p>
            <a:r>
              <a:rPr lang="en-US" b="1" i="0" dirty="0"/>
              <a:t>(Romans 9:20-21), </a:t>
            </a:r>
            <a:r>
              <a:rPr lang="en-US" b="0" i="1" dirty="0"/>
              <a:t>“But indeed, O man, </a:t>
            </a:r>
            <a:r>
              <a:rPr lang="en-US" b="0" i="1" u="sng" dirty="0"/>
              <a:t>who are you to reply against God</a:t>
            </a:r>
            <a:r>
              <a:rPr lang="en-US" b="0" i="1" dirty="0"/>
              <a:t>? Will the thing formed say to him who formed it, “Why have you made me like this?”</a:t>
            </a:r>
            <a:r>
              <a:rPr lang="en-US" b="0" i="1" baseline="30000" dirty="0"/>
              <a:t> 21</a:t>
            </a:r>
            <a:r>
              <a:rPr lang="en-US" b="0" i="1" dirty="0"/>
              <a:t> Does not the potter have power over the clay, from the same lump to make one vessel for honor and another for dishonor?”</a:t>
            </a:r>
          </a:p>
          <a:p>
            <a:pPr marL="1085850" lvl="2" indent="-171450">
              <a:buFont typeface="Arial" panose="020B0604020202020204" pitchFamily="34" charset="0"/>
              <a:buChar char="•"/>
            </a:pPr>
            <a:r>
              <a:rPr lang="en-US" b="0" i="0" dirty="0"/>
              <a:t>Such a hard lesson to learn, “who are you to reply against God?”</a:t>
            </a:r>
          </a:p>
          <a:p>
            <a:pPr marL="628650" lvl="1" indent="-171450">
              <a:buFont typeface="Arial" panose="020B0604020202020204" pitchFamily="34" charset="0"/>
              <a:buChar char="•"/>
            </a:pPr>
            <a:r>
              <a:rPr lang="en-US" b="1" i="0" dirty="0"/>
              <a:t>It was hard for Job too.  In fact, after being provoked by his friends, desiring to justify himself, he finally chose to question God.  Bad mistake!</a:t>
            </a:r>
          </a:p>
          <a:p>
            <a:pPr marL="1085850" lvl="2" indent="-171450">
              <a:buFont typeface="Arial" panose="020B0604020202020204" pitchFamily="34" charset="0"/>
              <a:buChar char="•"/>
            </a:pPr>
            <a:r>
              <a:rPr lang="en-US" b="0" i="0" dirty="0"/>
              <a:t>The problem is that Job, like we, did not have the perspective that God has.</a:t>
            </a:r>
          </a:p>
          <a:p>
            <a:pPr marL="1085850" lvl="2" indent="-171450">
              <a:buFont typeface="Arial" panose="020B0604020202020204" pitchFamily="34" charset="0"/>
              <a:buChar char="•"/>
            </a:pPr>
            <a:r>
              <a:rPr lang="en-US" b="0" i="0" dirty="0"/>
              <a:t>He was speaking without knowledge, never a smart thing to do!</a:t>
            </a:r>
          </a:p>
          <a:p>
            <a:pPr marL="0" lvl="0" indent="0">
              <a:buFont typeface="Arial" panose="020B0604020202020204" pitchFamily="34" charset="0"/>
              <a:buNone/>
            </a:pPr>
            <a:r>
              <a:rPr lang="en-US" b="1" i="0" dirty="0"/>
              <a:t>(Job 38:1-3), </a:t>
            </a:r>
            <a:r>
              <a:rPr lang="en-US" b="0" i="1" dirty="0"/>
              <a:t>“Then the Lord answered Job out of the whirlwind, and said: </a:t>
            </a:r>
            <a:r>
              <a:rPr lang="en-US" b="0" i="1" baseline="30000" dirty="0"/>
              <a:t>2</a:t>
            </a:r>
            <a:r>
              <a:rPr lang="en-US" b="0" i="1" dirty="0"/>
              <a:t> “Who is this who darkens counsel By words without knowledge? </a:t>
            </a:r>
            <a:r>
              <a:rPr lang="en-US" b="0" i="1" baseline="30000" dirty="0"/>
              <a:t>3</a:t>
            </a:r>
            <a:r>
              <a:rPr lang="en-US" b="0" i="1" dirty="0"/>
              <a:t> Now prepare yourself like a man; I will question you, and you shall answer Me.”</a:t>
            </a:r>
          </a:p>
          <a:p>
            <a:pPr marL="628650" lvl="1" indent="-171450">
              <a:buFont typeface="Arial" panose="020B0604020202020204" pitchFamily="34" charset="0"/>
              <a:buChar char="•"/>
            </a:pPr>
            <a:r>
              <a:rPr lang="en-US" b="1" i="0" dirty="0"/>
              <a:t>Job learned his lesson.  Maybe we can without risking angering the Almighty</a:t>
            </a:r>
          </a:p>
          <a:p>
            <a:r>
              <a:rPr lang="en-US" b="1" i="0" dirty="0"/>
              <a:t>(Job 42:1-6), </a:t>
            </a:r>
            <a:r>
              <a:rPr lang="en-US" b="1" i="1" dirty="0"/>
              <a:t>“</a:t>
            </a:r>
            <a:r>
              <a:rPr lang="en-US" i="1" dirty="0"/>
              <a:t>Then Job answered the Lord and said: </a:t>
            </a:r>
            <a:r>
              <a:rPr lang="en-US" i="1" baseline="30000" dirty="0"/>
              <a:t>2</a:t>
            </a:r>
            <a:r>
              <a:rPr lang="en-US" i="1" dirty="0"/>
              <a:t> “I know that You can do everything, And that no purpose of Yours can be withheld from You. </a:t>
            </a:r>
            <a:r>
              <a:rPr lang="en-US" i="1" baseline="30000" dirty="0"/>
              <a:t>3</a:t>
            </a:r>
            <a:r>
              <a:rPr lang="en-US" i="1" dirty="0"/>
              <a:t> You asked, ‘Who is this who hides counsel without knowledge?’ Therefore I have uttered what I did not understand, Things too wonderful for me, which I did not know. </a:t>
            </a:r>
            <a:r>
              <a:rPr lang="en-US" i="1" baseline="30000" dirty="0"/>
              <a:t>4</a:t>
            </a:r>
            <a:r>
              <a:rPr lang="en-US" i="1" dirty="0"/>
              <a:t> Listen, please, and let me speak; You said, ‘I will question you, and you shall answer Me.’ </a:t>
            </a:r>
            <a:r>
              <a:rPr lang="en-US" i="1" baseline="30000" dirty="0"/>
              <a:t>5</a:t>
            </a:r>
            <a:r>
              <a:rPr lang="en-US" i="1" dirty="0"/>
              <a:t> “I have heard of You by the hearing of the ear, But now my eye sees You. </a:t>
            </a:r>
            <a:r>
              <a:rPr lang="en-US" i="1" baseline="30000" dirty="0"/>
              <a:t>6</a:t>
            </a:r>
            <a:r>
              <a:rPr lang="en-US" i="1" dirty="0"/>
              <a:t> Therefore I abhor myself, And repent in dust and ashes.”</a:t>
            </a:r>
            <a:endParaRPr lang="en-US" b="1" i="1" dirty="0"/>
          </a:p>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AE894-CD15-4A4E-9C85-0D3D0743F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67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Fifth and final lesson: </a:t>
            </a:r>
            <a:r>
              <a:rPr lang="en-US" b="1" i="1" dirty="0"/>
              <a:t>“Blessed be the name of the Lord.”</a:t>
            </a:r>
          </a:p>
          <a:p>
            <a:pPr marL="628650" lvl="1" indent="-171450">
              <a:buFont typeface="Arial" panose="020B0604020202020204" pitchFamily="34" charset="0"/>
              <a:buChar char="•"/>
            </a:pPr>
            <a:r>
              <a:rPr lang="en-US" b="1" dirty="0"/>
              <a:t>God is worthy of our praise because He truly cares for us!</a:t>
            </a:r>
          </a:p>
          <a:p>
            <a:pPr marL="0" lvl="0" indent="0">
              <a:buFont typeface="Arial" panose="020B0604020202020204" pitchFamily="34" charset="0"/>
              <a:buNone/>
            </a:pPr>
            <a:r>
              <a:rPr lang="en-US" b="1" dirty="0"/>
              <a:t>(1 Peter 5:6-7), </a:t>
            </a:r>
            <a:r>
              <a:rPr lang="en-US" i="1" dirty="0"/>
              <a:t>“Therefore humble yourselves under the mighty hand of God, that He may exalt you in due time,</a:t>
            </a:r>
            <a:r>
              <a:rPr lang="en-US" i="1" baseline="30000" dirty="0"/>
              <a:t> 7</a:t>
            </a:r>
            <a:r>
              <a:rPr lang="en-US" i="1" dirty="0"/>
              <a:t> casting all your care upon Him, for He cares for you.”</a:t>
            </a:r>
          </a:p>
          <a:p>
            <a:pPr marL="628650" lvl="1" indent="-171450">
              <a:buFont typeface="Arial" panose="020B0604020202020204" pitchFamily="34" charset="0"/>
              <a:buChar char="•"/>
            </a:pPr>
            <a:r>
              <a:rPr lang="en-US" b="1" dirty="0"/>
              <a:t>All of our physical and spiritual blessings come from Him</a:t>
            </a:r>
          </a:p>
          <a:p>
            <a:pPr marL="0" lvl="0" indent="0">
              <a:buFont typeface="Arial" panose="020B0604020202020204" pitchFamily="34" charset="0"/>
              <a:buNone/>
            </a:pPr>
            <a:r>
              <a:rPr lang="en-US" b="1" dirty="0"/>
              <a:t>(James 1:17-18), </a:t>
            </a:r>
            <a:r>
              <a:rPr lang="en-US" i="1" dirty="0"/>
              <a:t>“Every good gift and every perfect gift is from above, and comes down from the Father of lights, with whom there is no variation or shadow of turning.</a:t>
            </a:r>
            <a:r>
              <a:rPr lang="en-US" i="1" baseline="30000" dirty="0"/>
              <a:t> 18</a:t>
            </a:r>
            <a:r>
              <a:rPr lang="en-US" i="1" dirty="0"/>
              <a:t> Of His own will He brought us forth by the word of truth, that we might be a kind of </a:t>
            </a:r>
            <a:r>
              <a:rPr lang="en-US" i="1" dirty="0" err="1"/>
              <a:t>firstfruits</a:t>
            </a:r>
            <a:r>
              <a:rPr lang="en-US" i="1" dirty="0"/>
              <a:t> of His creatures.”</a:t>
            </a:r>
          </a:p>
          <a:p>
            <a:pPr marL="0" lvl="0" indent="0">
              <a:buFont typeface="Arial" panose="020B0604020202020204" pitchFamily="34" charset="0"/>
              <a:buNone/>
            </a:pPr>
            <a:r>
              <a:rPr lang="en-US" b="1" dirty="0"/>
              <a:t>(Ephesians 1:3), </a:t>
            </a:r>
            <a:r>
              <a:rPr lang="en-US" i="1" dirty="0"/>
              <a:t>“Blessed be the God and Father of our Lord Jesus Christ, who has blessed us with every spiritual blessing in the heavenly places in Christ.”</a:t>
            </a:r>
          </a:p>
          <a:p>
            <a:pPr marL="628650" lvl="1" indent="-171450">
              <a:buFont typeface="Arial" panose="020B0604020202020204" pitchFamily="34" charset="0"/>
              <a:buChar char="•"/>
            </a:pPr>
            <a:r>
              <a:rPr lang="en-US" b="1" dirty="0"/>
              <a:t>We pour out our heart to him in thanksgiving love and praise</a:t>
            </a:r>
          </a:p>
          <a:p>
            <a:pPr marL="0" lvl="0" indent="0">
              <a:buFont typeface="Arial" panose="020B0604020202020204" pitchFamily="34" charset="0"/>
              <a:buNone/>
            </a:pPr>
            <a:r>
              <a:rPr lang="en-US" b="1" dirty="0"/>
              <a:t>(Psalm 100:1-5), </a:t>
            </a:r>
            <a:r>
              <a:rPr lang="en-US" i="1" dirty="0"/>
              <a:t>“Make a joyful shout to the Lord, all you lands! </a:t>
            </a:r>
            <a:r>
              <a:rPr lang="en-US" i="1" baseline="30000" dirty="0"/>
              <a:t>2</a:t>
            </a:r>
            <a:r>
              <a:rPr lang="en-US" i="1" dirty="0"/>
              <a:t> Serve the Lord with gladness; Come before His presence with singing. </a:t>
            </a:r>
            <a:r>
              <a:rPr lang="en-US" i="1" baseline="30000" dirty="0"/>
              <a:t>3</a:t>
            </a:r>
            <a:r>
              <a:rPr lang="en-US" i="1" dirty="0"/>
              <a:t> Know that the Lord, He is God; It is He who has made us, and not we ourselves; We are His people and the sheep of His pasture. </a:t>
            </a:r>
            <a:r>
              <a:rPr lang="en-US" i="1" baseline="30000" dirty="0"/>
              <a:t>4</a:t>
            </a:r>
            <a:r>
              <a:rPr lang="en-US" i="1" dirty="0"/>
              <a:t> Enter into His gates with thanksgiving, And into His courts with praise. Be thankful to Him, and bless His name. </a:t>
            </a:r>
            <a:r>
              <a:rPr lang="en-US" i="1" baseline="30000" dirty="0"/>
              <a:t>5</a:t>
            </a:r>
            <a:r>
              <a:rPr lang="en-US" i="1" dirty="0"/>
              <a:t> </a:t>
            </a:r>
            <a:r>
              <a:rPr lang="en-US" i="1" u="sng" dirty="0"/>
              <a:t>For the Lord is good; His mercy is everlasting, And His truth endures to all generations</a:t>
            </a:r>
            <a:r>
              <a:rPr lang="en-US" i="1"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AE894-CD15-4A4E-9C85-0D3D0743F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70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Job was an amazing man.  On the worst day of his life, he did not sin or charge God with any wrongdoing.</a:t>
            </a:r>
          </a:p>
          <a:p>
            <a:pPr marL="628650" lvl="1" indent="-171450">
              <a:buFont typeface="Arial" panose="020B0604020202020204" pitchFamily="34" charset="0"/>
              <a:buChar char="•"/>
            </a:pPr>
            <a:r>
              <a:rPr lang="en-US" dirty="0"/>
              <a:t>It showed great character</a:t>
            </a:r>
          </a:p>
          <a:p>
            <a:pPr marL="628650" lvl="1" indent="-171450">
              <a:buFont typeface="Arial" panose="020B0604020202020204" pitchFamily="34" charset="0"/>
              <a:buChar char="•"/>
            </a:pPr>
            <a:r>
              <a:rPr lang="en-US" b="1" dirty="0"/>
              <a:t>More importantly, it showed great FAITH!</a:t>
            </a:r>
          </a:p>
          <a:p>
            <a:pPr marL="628650" lvl="1" indent="-171450">
              <a:buFont typeface="Arial" panose="020B0604020202020204" pitchFamily="34" charset="0"/>
              <a:buChar char="•"/>
            </a:pPr>
            <a:r>
              <a:rPr lang="en-US" dirty="0"/>
              <a:t>Do you have that faith?  If so, you can enjoy the salvation given by a God who cares for all men</a:t>
            </a:r>
          </a:p>
          <a:p>
            <a:pPr marL="0" lvl="0" indent="0">
              <a:buFont typeface="Arial" panose="020B0604020202020204" pitchFamily="34" charset="0"/>
              <a:buNone/>
            </a:pPr>
            <a:r>
              <a:rPr lang="en-US" b="1" dirty="0"/>
              <a:t>(John 3:16-17), </a:t>
            </a:r>
            <a:r>
              <a:rPr lang="en-US" i="1" dirty="0"/>
              <a:t>“For God so loved the world that He gave His only begotten Son, that whoever believes in Him should not perish but have everlasting life.</a:t>
            </a:r>
            <a:r>
              <a:rPr lang="en-US" i="1" baseline="30000" dirty="0"/>
              <a:t> 17</a:t>
            </a:r>
            <a:r>
              <a:rPr lang="en-US" i="1" dirty="0"/>
              <a:t> For God did not send His Son into the world to condemn the world, but that the world through Him might be saved.”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AE894-CD15-4A4E-9C85-0D3D0743F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35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0BAC-C8B7-49F7-AEB8-AA9F5CDF8C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87A93-570C-4304-8ACD-4D98AE48B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B952F-2BAA-42B1-AC14-C94F46E71C3C}"/>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5" name="Footer Placeholder 4">
            <a:extLst>
              <a:ext uri="{FF2B5EF4-FFF2-40B4-BE49-F238E27FC236}">
                <a16:creationId xmlns:a16="http://schemas.microsoft.com/office/drawing/2014/main" id="{5A1BCCFD-739E-421B-ABAD-EB033B7E2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B02E2-2273-4993-A748-564A897C063D}"/>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112439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F13C-7FCA-423C-BECE-5C7BE27F87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C7254E-7AE6-4E16-AC29-961919AFF9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1C511-AC37-4AB5-8BB2-BC2351169C4D}"/>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5" name="Footer Placeholder 4">
            <a:extLst>
              <a:ext uri="{FF2B5EF4-FFF2-40B4-BE49-F238E27FC236}">
                <a16:creationId xmlns:a16="http://schemas.microsoft.com/office/drawing/2014/main" id="{099C2A85-B6FD-411B-9ACB-39BF9E789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E134C-E74B-4E48-B8B9-FAB7C064D983}"/>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179056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B8DC75-0C20-4570-A064-376B10C147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B29779-56CC-4AC0-BFCA-9A0C49361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89027-1AAA-473C-BC47-40800DBB46F2}"/>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5" name="Footer Placeholder 4">
            <a:extLst>
              <a:ext uri="{FF2B5EF4-FFF2-40B4-BE49-F238E27FC236}">
                <a16:creationId xmlns:a16="http://schemas.microsoft.com/office/drawing/2014/main" id="{7A6FE1D0-B0FB-4C1D-92A4-C874F59A9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13A4D-5BF2-42C6-ABA9-2CBFB43D493B}"/>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179148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F4E4-68B6-4C80-AE1D-C6E43491B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D04D33-4AC9-4EE6-8113-69FC85C6E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72CE9-275A-45C4-AE9D-AE8F45DB6D16}"/>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5" name="Footer Placeholder 4">
            <a:extLst>
              <a:ext uri="{FF2B5EF4-FFF2-40B4-BE49-F238E27FC236}">
                <a16:creationId xmlns:a16="http://schemas.microsoft.com/office/drawing/2014/main" id="{263623B9-0F45-4729-818A-2A64BC097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AF23A-7C3F-4C83-B6B3-99FD99D677EF}"/>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124638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6342-8563-48E1-99BA-189453105B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7AD90E-EAF4-4B16-9C0E-0B0FE21DD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2864F-E60E-49AF-BACF-762C46BCCE65}"/>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5" name="Footer Placeholder 4">
            <a:extLst>
              <a:ext uri="{FF2B5EF4-FFF2-40B4-BE49-F238E27FC236}">
                <a16:creationId xmlns:a16="http://schemas.microsoft.com/office/drawing/2014/main" id="{9D3386B2-E6AD-4C47-A75D-4F8BBB567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5901DF-3096-45F7-9212-FBDF3CAFCB32}"/>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288070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E443F-EF53-4640-955B-6A839D6D50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3AB21-76AA-41EF-B1A2-2DF489B97D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2BD123-F8B8-4E54-948C-3C8F8C5E74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1532F2-DBE4-4C32-A411-1E2CF2A873FB}"/>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6" name="Footer Placeholder 5">
            <a:extLst>
              <a:ext uri="{FF2B5EF4-FFF2-40B4-BE49-F238E27FC236}">
                <a16:creationId xmlns:a16="http://schemas.microsoft.com/office/drawing/2014/main" id="{5E54DB06-D0D2-460D-B719-8F7D14D82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E82D0-751E-4243-A907-FDC96ECA91C7}"/>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78833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612E-B2A1-4D45-83CB-F09E9B1CC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50F0FA-267E-4572-808D-94407020C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C384F-C102-4FB2-BC95-F74B107CB4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91554C-AE7D-4850-AAB0-0D490F2830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F830B8-EEE4-463B-A966-D49BBC7B3D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122DDA-A721-4A8C-8942-368E65B2179A}"/>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8" name="Footer Placeholder 7">
            <a:extLst>
              <a:ext uri="{FF2B5EF4-FFF2-40B4-BE49-F238E27FC236}">
                <a16:creationId xmlns:a16="http://schemas.microsoft.com/office/drawing/2014/main" id="{F09C0677-0A0D-425A-B3FE-DF539AEFA6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BADC14-2FDB-4AEC-A56A-38F54B1AE0EA}"/>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32610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D4A2-4EEA-4965-B9FE-5A44649ED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C4BC56-BBC8-4647-92B3-32980408332B}"/>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4" name="Footer Placeholder 3">
            <a:extLst>
              <a:ext uri="{FF2B5EF4-FFF2-40B4-BE49-F238E27FC236}">
                <a16:creationId xmlns:a16="http://schemas.microsoft.com/office/drawing/2014/main" id="{C35EFC3E-894D-433F-B457-5C7A4EC17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0AD8CC-138D-4BBB-9FF2-7FC2CC8DBE22}"/>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277709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049F2-28DC-4E4F-8564-5E997BEA61B2}"/>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3" name="Footer Placeholder 2">
            <a:extLst>
              <a:ext uri="{FF2B5EF4-FFF2-40B4-BE49-F238E27FC236}">
                <a16:creationId xmlns:a16="http://schemas.microsoft.com/office/drawing/2014/main" id="{C59CC049-7FB5-4FB1-AD3D-9E1664F74D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9734BE-0B7C-41CC-92F8-2BBED80BD9DE}"/>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381362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1426-932A-49EF-A1C8-591ADFFE46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6EE9B-4783-4573-B7D8-DB760D0CD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BBD02C-62C7-49B8-8732-8AE162910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368970-A690-4443-A882-48ED7D9A9328}"/>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6" name="Footer Placeholder 5">
            <a:extLst>
              <a:ext uri="{FF2B5EF4-FFF2-40B4-BE49-F238E27FC236}">
                <a16:creationId xmlns:a16="http://schemas.microsoft.com/office/drawing/2014/main" id="{A876031E-2EE5-4111-9157-39F1BB336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323B9-E9FF-4CF9-8B28-E97249A05971}"/>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344285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49A9-49AB-4D09-9F68-54A7A401D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FACFE-364D-4E2C-8465-9F3FFDFB5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E78E73-B2B7-4A61-99D0-E36CCA250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B60BC-98FF-403A-A2EC-01EC6ED41B7D}"/>
              </a:ext>
            </a:extLst>
          </p:cNvPr>
          <p:cNvSpPr>
            <a:spLocks noGrp="1"/>
          </p:cNvSpPr>
          <p:nvPr>
            <p:ph type="dt" sz="half" idx="10"/>
          </p:nvPr>
        </p:nvSpPr>
        <p:spPr/>
        <p:txBody>
          <a:bodyPr/>
          <a:lstStyle/>
          <a:p>
            <a:fld id="{EF40C25A-55CB-4D26-8F62-FED93C04E842}" type="datetimeFigureOut">
              <a:rPr lang="en-US" smtClean="0"/>
              <a:t>9/13/2020</a:t>
            </a:fld>
            <a:endParaRPr lang="en-US"/>
          </a:p>
        </p:txBody>
      </p:sp>
      <p:sp>
        <p:nvSpPr>
          <p:cNvPr id="6" name="Footer Placeholder 5">
            <a:extLst>
              <a:ext uri="{FF2B5EF4-FFF2-40B4-BE49-F238E27FC236}">
                <a16:creationId xmlns:a16="http://schemas.microsoft.com/office/drawing/2014/main" id="{786ACD42-097E-43B0-AC44-90AF57D3C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2CA5D-67F6-4663-BB52-9F00E4202290}"/>
              </a:ext>
            </a:extLst>
          </p:cNvPr>
          <p:cNvSpPr>
            <a:spLocks noGrp="1"/>
          </p:cNvSpPr>
          <p:nvPr>
            <p:ph type="sldNum" sz="quarter" idx="12"/>
          </p:nvPr>
        </p:nvSpPr>
        <p:spPr/>
        <p:txBody>
          <a:bodyPr/>
          <a:lstStyle/>
          <a:p>
            <a:fld id="{7E3A19E2-76BA-4FA4-82AE-4984CAABEC94}" type="slidenum">
              <a:rPr lang="en-US" smtClean="0"/>
              <a:t>‹#›</a:t>
            </a:fld>
            <a:endParaRPr lang="en-US"/>
          </a:p>
        </p:txBody>
      </p:sp>
    </p:spTree>
    <p:extLst>
      <p:ext uri="{BB962C8B-B14F-4D97-AF65-F5344CB8AC3E}">
        <p14:creationId xmlns:p14="http://schemas.microsoft.com/office/powerpoint/2010/main" val="191784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B5D0F-465F-428F-9410-FA435C756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FAB1E5-10C0-403A-9C28-0EEF33AFE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68A4B-65C9-4B8F-8CF1-EF3AC6B469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0C25A-55CB-4D26-8F62-FED93C04E842}" type="datetimeFigureOut">
              <a:rPr lang="en-US" smtClean="0"/>
              <a:t>9/13/2020</a:t>
            </a:fld>
            <a:endParaRPr lang="en-US"/>
          </a:p>
        </p:txBody>
      </p:sp>
      <p:sp>
        <p:nvSpPr>
          <p:cNvPr id="5" name="Footer Placeholder 4">
            <a:extLst>
              <a:ext uri="{FF2B5EF4-FFF2-40B4-BE49-F238E27FC236}">
                <a16:creationId xmlns:a16="http://schemas.microsoft.com/office/drawing/2014/main" id="{3506A9DE-7C36-47E8-8274-95AED13E8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90CF28-0360-4D30-82FD-6C990055D1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19E2-76BA-4FA4-82AE-4984CAABEC94}" type="slidenum">
              <a:rPr lang="en-US" smtClean="0"/>
              <a:t>‹#›</a:t>
            </a:fld>
            <a:endParaRPr lang="en-US"/>
          </a:p>
        </p:txBody>
      </p:sp>
    </p:spTree>
    <p:extLst>
      <p:ext uri="{BB962C8B-B14F-4D97-AF65-F5344CB8AC3E}">
        <p14:creationId xmlns:p14="http://schemas.microsoft.com/office/powerpoint/2010/main" val="35563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2083-79A0-405C-B0C8-786F5C7B8D3B}"/>
              </a:ext>
            </a:extLst>
          </p:cNvPr>
          <p:cNvSpPr>
            <a:spLocks noGrp="1"/>
          </p:cNvSpPr>
          <p:nvPr>
            <p:ph type="ctrTitle"/>
          </p:nvPr>
        </p:nvSpPr>
        <p:spPr>
          <a:xfrm>
            <a:off x="6841671" y="5672931"/>
            <a:ext cx="5249636" cy="946377"/>
          </a:xfrm>
        </p:spPr>
        <p:txBody>
          <a:bodyPr>
            <a:normAutofit/>
          </a:bodyPr>
          <a:lstStyle/>
          <a:p>
            <a:r>
              <a:rPr lang="en-US" sz="5400" dirty="0">
                <a:solidFill>
                  <a:schemeClr val="bg2"/>
                </a:solidFill>
                <a:latin typeface="Cabin Sketch" panose="020B0503050202020004" pitchFamily="34" charset="0"/>
              </a:rPr>
              <a:t>Job’s Worst Day</a:t>
            </a:r>
          </a:p>
        </p:txBody>
      </p:sp>
      <p:sp>
        <p:nvSpPr>
          <p:cNvPr id="3" name="Subtitle 2">
            <a:extLst>
              <a:ext uri="{FF2B5EF4-FFF2-40B4-BE49-F238E27FC236}">
                <a16:creationId xmlns:a16="http://schemas.microsoft.com/office/drawing/2014/main" id="{2EA10300-F57E-4399-BCE8-3F4A64C973C0}"/>
              </a:ext>
            </a:extLst>
          </p:cNvPr>
          <p:cNvSpPr>
            <a:spLocks noGrp="1"/>
          </p:cNvSpPr>
          <p:nvPr>
            <p:ph type="subTitle" idx="1"/>
          </p:nvPr>
        </p:nvSpPr>
        <p:spPr>
          <a:xfrm>
            <a:off x="214993" y="793522"/>
            <a:ext cx="2846614" cy="823005"/>
          </a:xfrm>
        </p:spPr>
        <p:txBody>
          <a:bodyPr>
            <a:normAutofit/>
          </a:bodyPr>
          <a:lstStyle/>
          <a:p>
            <a:r>
              <a:rPr lang="en-US" sz="4400" dirty="0">
                <a:solidFill>
                  <a:schemeClr val="bg2"/>
                </a:solidFill>
              </a:rPr>
              <a:t>Job 1:21</a:t>
            </a:r>
          </a:p>
        </p:txBody>
      </p:sp>
    </p:spTree>
    <p:extLst>
      <p:ext uri="{BB962C8B-B14F-4D97-AF65-F5344CB8AC3E}">
        <p14:creationId xmlns:p14="http://schemas.microsoft.com/office/powerpoint/2010/main" val="10883487"/>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2083-79A0-405C-B0C8-786F5C7B8D3B}"/>
              </a:ext>
            </a:extLst>
          </p:cNvPr>
          <p:cNvSpPr>
            <a:spLocks noGrp="1"/>
          </p:cNvSpPr>
          <p:nvPr>
            <p:ph type="ctrTitle"/>
          </p:nvPr>
        </p:nvSpPr>
        <p:spPr>
          <a:xfrm>
            <a:off x="375557" y="300831"/>
            <a:ext cx="5249636" cy="946377"/>
          </a:xfrm>
        </p:spPr>
        <p:txBody>
          <a:bodyPr>
            <a:normAutofit/>
          </a:bodyPr>
          <a:lstStyle/>
          <a:p>
            <a:pPr algn="l"/>
            <a:r>
              <a:rPr lang="en-US" sz="5400" dirty="0">
                <a:solidFill>
                  <a:schemeClr val="bg2"/>
                </a:solidFill>
                <a:latin typeface="Cabin Sketch" panose="020B0503050202020004" pitchFamily="34" charset="0"/>
              </a:rPr>
              <a:t>First Life Lesson</a:t>
            </a:r>
          </a:p>
        </p:txBody>
      </p:sp>
      <p:sp>
        <p:nvSpPr>
          <p:cNvPr id="3" name="Subtitle 2">
            <a:extLst>
              <a:ext uri="{FF2B5EF4-FFF2-40B4-BE49-F238E27FC236}">
                <a16:creationId xmlns:a16="http://schemas.microsoft.com/office/drawing/2014/main" id="{2EA10300-F57E-4399-BCE8-3F4A64C973C0}"/>
              </a:ext>
            </a:extLst>
          </p:cNvPr>
          <p:cNvSpPr>
            <a:spLocks noGrp="1"/>
          </p:cNvSpPr>
          <p:nvPr>
            <p:ph type="subTitle" idx="1"/>
          </p:nvPr>
        </p:nvSpPr>
        <p:spPr>
          <a:xfrm>
            <a:off x="1499507" y="1869620"/>
            <a:ext cx="9192985" cy="2073729"/>
          </a:xfrm>
        </p:spPr>
        <p:txBody>
          <a:bodyPr>
            <a:noAutofit/>
          </a:bodyPr>
          <a:lstStyle/>
          <a:p>
            <a:r>
              <a:rPr lang="en-US" sz="6000" dirty="0">
                <a:solidFill>
                  <a:schemeClr val="bg2"/>
                </a:solidFill>
                <a:latin typeface="Fondamento" panose="03020505000000020004" pitchFamily="66" charset="0"/>
              </a:rPr>
              <a:t>“Naked I came from my mother’s womb”</a:t>
            </a:r>
          </a:p>
        </p:txBody>
      </p:sp>
      <p:sp>
        <p:nvSpPr>
          <p:cNvPr id="4" name="TextBox 3">
            <a:extLst>
              <a:ext uri="{FF2B5EF4-FFF2-40B4-BE49-F238E27FC236}">
                <a16:creationId xmlns:a16="http://schemas.microsoft.com/office/drawing/2014/main" id="{6BE1654F-9420-4623-8ABF-0944A160459E}"/>
              </a:ext>
            </a:extLst>
          </p:cNvPr>
          <p:cNvSpPr txBox="1"/>
          <p:nvPr/>
        </p:nvSpPr>
        <p:spPr>
          <a:xfrm>
            <a:off x="2032906" y="3951515"/>
            <a:ext cx="8090807" cy="2123658"/>
          </a:xfrm>
          <a:prstGeom prst="rect">
            <a:avLst/>
          </a:prstGeom>
          <a:noFill/>
        </p:spPr>
        <p:txBody>
          <a:bodyPr wrap="square" rtlCol="0">
            <a:spAutoFit/>
          </a:bodyPr>
          <a:lstStyle/>
          <a:p>
            <a:pPr algn="ctr"/>
            <a:r>
              <a:rPr lang="en-US" sz="4400" dirty="0">
                <a:solidFill>
                  <a:schemeClr val="bg2"/>
                </a:solidFill>
              </a:rPr>
              <a:t>Ecclesiastes 7:1-4</a:t>
            </a:r>
          </a:p>
          <a:p>
            <a:pPr algn="ctr"/>
            <a:r>
              <a:rPr lang="en-US" sz="4400" dirty="0">
                <a:solidFill>
                  <a:schemeClr val="bg2"/>
                </a:solidFill>
              </a:rPr>
              <a:t>Matthew 6:19-20</a:t>
            </a:r>
          </a:p>
          <a:p>
            <a:pPr algn="ctr"/>
            <a:r>
              <a:rPr lang="en-US" sz="4400" dirty="0">
                <a:solidFill>
                  <a:schemeClr val="bg2"/>
                </a:solidFill>
              </a:rPr>
              <a:t>Psalm 139:13-14</a:t>
            </a:r>
          </a:p>
        </p:txBody>
      </p:sp>
    </p:spTree>
    <p:extLst>
      <p:ext uri="{BB962C8B-B14F-4D97-AF65-F5344CB8AC3E}">
        <p14:creationId xmlns:p14="http://schemas.microsoft.com/office/powerpoint/2010/main" val="10943229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2083-79A0-405C-B0C8-786F5C7B8D3B}"/>
              </a:ext>
            </a:extLst>
          </p:cNvPr>
          <p:cNvSpPr>
            <a:spLocks noGrp="1"/>
          </p:cNvSpPr>
          <p:nvPr>
            <p:ph type="ctrTitle"/>
          </p:nvPr>
        </p:nvSpPr>
        <p:spPr>
          <a:xfrm>
            <a:off x="375557" y="300831"/>
            <a:ext cx="8784772" cy="946377"/>
          </a:xfrm>
        </p:spPr>
        <p:txBody>
          <a:bodyPr>
            <a:normAutofit/>
          </a:bodyPr>
          <a:lstStyle/>
          <a:p>
            <a:pPr algn="l"/>
            <a:r>
              <a:rPr lang="en-US" sz="5400" dirty="0">
                <a:solidFill>
                  <a:schemeClr val="bg2"/>
                </a:solidFill>
                <a:latin typeface="Cabin Sketch" panose="020B0503050202020004" pitchFamily="34" charset="0"/>
              </a:rPr>
              <a:t>Second Life Lesson</a:t>
            </a:r>
          </a:p>
        </p:txBody>
      </p:sp>
      <p:sp>
        <p:nvSpPr>
          <p:cNvPr id="3" name="Subtitle 2">
            <a:extLst>
              <a:ext uri="{FF2B5EF4-FFF2-40B4-BE49-F238E27FC236}">
                <a16:creationId xmlns:a16="http://schemas.microsoft.com/office/drawing/2014/main" id="{2EA10300-F57E-4399-BCE8-3F4A64C973C0}"/>
              </a:ext>
            </a:extLst>
          </p:cNvPr>
          <p:cNvSpPr>
            <a:spLocks noGrp="1"/>
          </p:cNvSpPr>
          <p:nvPr>
            <p:ph type="subTitle" idx="1"/>
          </p:nvPr>
        </p:nvSpPr>
        <p:spPr>
          <a:xfrm>
            <a:off x="1499507" y="1869620"/>
            <a:ext cx="9192985" cy="2073729"/>
          </a:xfrm>
        </p:spPr>
        <p:txBody>
          <a:bodyPr>
            <a:noAutofit/>
          </a:bodyPr>
          <a:lstStyle/>
          <a:p>
            <a:r>
              <a:rPr lang="en-US" sz="6000" dirty="0">
                <a:solidFill>
                  <a:schemeClr val="bg2"/>
                </a:solidFill>
                <a:latin typeface="Fondamento" panose="03020505000000020004" pitchFamily="66" charset="0"/>
              </a:rPr>
              <a:t>“And naked</a:t>
            </a:r>
            <a:br>
              <a:rPr lang="en-US" sz="6000" dirty="0">
                <a:solidFill>
                  <a:schemeClr val="bg2"/>
                </a:solidFill>
                <a:latin typeface="Fondamento" panose="03020505000000020004" pitchFamily="66" charset="0"/>
              </a:rPr>
            </a:br>
            <a:r>
              <a:rPr lang="en-US" sz="6000" dirty="0">
                <a:solidFill>
                  <a:schemeClr val="bg2"/>
                </a:solidFill>
                <a:latin typeface="Fondamento" panose="03020505000000020004" pitchFamily="66" charset="0"/>
              </a:rPr>
              <a:t>I shall return there”</a:t>
            </a:r>
          </a:p>
        </p:txBody>
      </p:sp>
      <p:sp>
        <p:nvSpPr>
          <p:cNvPr id="4" name="TextBox 3">
            <a:extLst>
              <a:ext uri="{FF2B5EF4-FFF2-40B4-BE49-F238E27FC236}">
                <a16:creationId xmlns:a16="http://schemas.microsoft.com/office/drawing/2014/main" id="{6BE1654F-9420-4623-8ABF-0944A160459E}"/>
              </a:ext>
            </a:extLst>
          </p:cNvPr>
          <p:cNvSpPr txBox="1"/>
          <p:nvPr/>
        </p:nvSpPr>
        <p:spPr>
          <a:xfrm>
            <a:off x="2032906" y="3951515"/>
            <a:ext cx="80908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Luke 12:16-21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Matthew 19:23-24</a:t>
            </a:r>
          </a:p>
        </p:txBody>
      </p:sp>
    </p:spTree>
    <p:extLst>
      <p:ext uri="{BB962C8B-B14F-4D97-AF65-F5344CB8AC3E}">
        <p14:creationId xmlns:p14="http://schemas.microsoft.com/office/powerpoint/2010/main" val="2648371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2083-79A0-405C-B0C8-786F5C7B8D3B}"/>
              </a:ext>
            </a:extLst>
          </p:cNvPr>
          <p:cNvSpPr>
            <a:spLocks noGrp="1"/>
          </p:cNvSpPr>
          <p:nvPr>
            <p:ph type="ctrTitle"/>
          </p:nvPr>
        </p:nvSpPr>
        <p:spPr>
          <a:xfrm>
            <a:off x="375557" y="300831"/>
            <a:ext cx="8784772" cy="946377"/>
          </a:xfrm>
        </p:spPr>
        <p:txBody>
          <a:bodyPr>
            <a:normAutofit/>
          </a:bodyPr>
          <a:lstStyle/>
          <a:p>
            <a:pPr algn="l"/>
            <a:r>
              <a:rPr lang="en-US" sz="5400" dirty="0">
                <a:solidFill>
                  <a:schemeClr val="bg2"/>
                </a:solidFill>
                <a:latin typeface="Cabin Sketch" panose="020B0503050202020004" pitchFamily="34" charset="0"/>
              </a:rPr>
              <a:t>Third Life Lesson</a:t>
            </a:r>
          </a:p>
        </p:txBody>
      </p:sp>
      <p:sp>
        <p:nvSpPr>
          <p:cNvPr id="3" name="Subtitle 2">
            <a:extLst>
              <a:ext uri="{FF2B5EF4-FFF2-40B4-BE49-F238E27FC236}">
                <a16:creationId xmlns:a16="http://schemas.microsoft.com/office/drawing/2014/main" id="{2EA10300-F57E-4399-BCE8-3F4A64C973C0}"/>
              </a:ext>
            </a:extLst>
          </p:cNvPr>
          <p:cNvSpPr>
            <a:spLocks noGrp="1"/>
          </p:cNvSpPr>
          <p:nvPr>
            <p:ph type="subTitle" idx="1"/>
          </p:nvPr>
        </p:nvSpPr>
        <p:spPr>
          <a:xfrm>
            <a:off x="1499507" y="1869620"/>
            <a:ext cx="9192985" cy="2073729"/>
          </a:xfrm>
        </p:spPr>
        <p:txBody>
          <a:bodyPr>
            <a:noAutofit/>
          </a:bodyPr>
          <a:lstStyle/>
          <a:p>
            <a:r>
              <a:rPr lang="en-US" sz="6000" dirty="0">
                <a:solidFill>
                  <a:schemeClr val="bg2"/>
                </a:solidFill>
                <a:latin typeface="Fondamento" panose="03020505000000020004" pitchFamily="66" charset="0"/>
              </a:rPr>
              <a:t>“The Lord gave”</a:t>
            </a:r>
          </a:p>
        </p:txBody>
      </p:sp>
      <p:sp>
        <p:nvSpPr>
          <p:cNvPr id="4" name="TextBox 3">
            <a:extLst>
              <a:ext uri="{FF2B5EF4-FFF2-40B4-BE49-F238E27FC236}">
                <a16:creationId xmlns:a16="http://schemas.microsoft.com/office/drawing/2014/main" id="{6BE1654F-9420-4623-8ABF-0944A160459E}"/>
              </a:ext>
            </a:extLst>
          </p:cNvPr>
          <p:cNvSpPr txBox="1"/>
          <p:nvPr/>
        </p:nvSpPr>
        <p:spPr>
          <a:xfrm>
            <a:off x="2032906" y="3951515"/>
            <a:ext cx="80908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Psalm 50:-9-14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2 Corinthians 9:6-8</a:t>
            </a:r>
          </a:p>
        </p:txBody>
      </p:sp>
    </p:spTree>
    <p:extLst>
      <p:ext uri="{BB962C8B-B14F-4D97-AF65-F5344CB8AC3E}">
        <p14:creationId xmlns:p14="http://schemas.microsoft.com/office/powerpoint/2010/main" val="32123598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2083-79A0-405C-B0C8-786F5C7B8D3B}"/>
              </a:ext>
            </a:extLst>
          </p:cNvPr>
          <p:cNvSpPr>
            <a:spLocks noGrp="1"/>
          </p:cNvSpPr>
          <p:nvPr>
            <p:ph type="ctrTitle"/>
          </p:nvPr>
        </p:nvSpPr>
        <p:spPr>
          <a:xfrm>
            <a:off x="375557" y="300831"/>
            <a:ext cx="8784772" cy="946377"/>
          </a:xfrm>
        </p:spPr>
        <p:txBody>
          <a:bodyPr>
            <a:normAutofit/>
          </a:bodyPr>
          <a:lstStyle/>
          <a:p>
            <a:pPr algn="l"/>
            <a:r>
              <a:rPr lang="en-US" sz="5400" dirty="0">
                <a:solidFill>
                  <a:schemeClr val="bg2"/>
                </a:solidFill>
                <a:latin typeface="Cabin Sketch" panose="020B0503050202020004" pitchFamily="34" charset="0"/>
              </a:rPr>
              <a:t>Fourth Life Lesson</a:t>
            </a:r>
          </a:p>
        </p:txBody>
      </p:sp>
      <p:sp>
        <p:nvSpPr>
          <p:cNvPr id="3" name="Subtitle 2">
            <a:extLst>
              <a:ext uri="{FF2B5EF4-FFF2-40B4-BE49-F238E27FC236}">
                <a16:creationId xmlns:a16="http://schemas.microsoft.com/office/drawing/2014/main" id="{2EA10300-F57E-4399-BCE8-3F4A64C973C0}"/>
              </a:ext>
            </a:extLst>
          </p:cNvPr>
          <p:cNvSpPr>
            <a:spLocks noGrp="1"/>
          </p:cNvSpPr>
          <p:nvPr>
            <p:ph type="subTitle" idx="1"/>
          </p:nvPr>
        </p:nvSpPr>
        <p:spPr>
          <a:xfrm>
            <a:off x="1499507" y="1869620"/>
            <a:ext cx="9192985" cy="2073729"/>
          </a:xfrm>
        </p:spPr>
        <p:txBody>
          <a:bodyPr>
            <a:noAutofit/>
          </a:bodyPr>
          <a:lstStyle/>
          <a:p>
            <a:r>
              <a:rPr lang="en-US" sz="6000" dirty="0">
                <a:solidFill>
                  <a:schemeClr val="bg2"/>
                </a:solidFill>
                <a:latin typeface="Fondamento" panose="03020505000000020004" pitchFamily="66" charset="0"/>
              </a:rPr>
              <a:t>“And the Lord</a:t>
            </a:r>
            <a:br>
              <a:rPr lang="en-US" sz="6000" dirty="0">
                <a:solidFill>
                  <a:schemeClr val="bg2"/>
                </a:solidFill>
                <a:latin typeface="Fondamento" panose="03020505000000020004" pitchFamily="66" charset="0"/>
              </a:rPr>
            </a:br>
            <a:r>
              <a:rPr lang="en-US" sz="6000" dirty="0">
                <a:solidFill>
                  <a:schemeClr val="bg2"/>
                </a:solidFill>
                <a:latin typeface="Fondamento" panose="03020505000000020004" pitchFamily="66" charset="0"/>
              </a:rPr>
              <a:t>has taken away”</a:t>
            </a:r>
          </a:p>
        </p:txBody>
      </p:sp>
      <p:sp>
        <p:nvSpPr>
          <p:cNvPr id="4" name="TextBox 3">
            <a:extLst>
              <a:ext uri="{FF2B5EF4-FFF2-40B4-BE49-F238E27FC236}">
                <a16:creationId xmlns:a16="http://schemas.microsoft.com/office/drawing/2014/main" id="{6BE1654F-9420-4623-8ABF-0944A160459E}"/>
              </a:ext>
            </a:extLst>
          </p:cNvPr>
          <p:cNvSpPr txBox="1"/>
          <p:nvPr/>
        </p:nvSpPr>
        <p:spPr>
          <a:xfrm>
            <a:off x="2032906" y="3951515"/>
            <a:ext cx="809080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Romans 9:20-21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Job 38:1-3; 42:1-6</a:t>
            </a:r>
          </a:p>
        </p:txBody>
      </p:sp>
    </p:spTree>
    <p:extLst>
      <p:ext uri="{BB962C8B-B14F-4D97-AF65-F5344CB8AC3E}">
        <p14:creationId xmlns:p14="http://schemas.microsoft.com/office/powerpoint/2010/main" val="25012880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2083-79A0-405C-B0C8-786F5C7B8D3B}"/>
              </a:ext>
            </a:extLst>
          </p:cNvPr>
          <p:cNvSpPr>
            <a:spLocks noGrp="1"/>
          </p:cNvSpPr>
          <p:nvPr>
            <p:ph type="ctrTitle"/>
          </p:nvPr>
        </p:nvSpPr>
        <p:spPr>
          <a:xfrm>
            <a:off x="375557" y="300831"/>
            <a:ext cx="8784772" cy="946377"/>
          </a:xfrm>
        </p:spPr>
        <p:txBody>
          <a:bodyPr>
            <a:normAutofit/>
          </a:bodyPr>
          <a:lstStyle/>
          <a:p>
            <a:pPr algn="l"/>
            <a:r>
              <a:rPr lang="en-US" sz="5400" dirty="0">
                <a:solidFill>
                  <a:schemeClr val="bg2"/>
                </a:solidFill>
                <a:latin typeface="Cabin Sketch" panose="020B0503050202020004" pitchFamily="34" charset="0"/>
              </a:rPr>
              <a:t>Fifth Life Lesson</a:t>
            </a:r>
          </a:p>
        </p:txBody>
      </p:sp>
      <p:sp>
        <p:nvSpPr>
          <p:cNvPr id="3" name="Subtitle 2">
            <a:extLst>
              <a:ext uri="{FF2B5EF4-FFF2-40B4-BE49-F238E27FC236}">
                <a16:creationId xmlns:a16="http://schemas.microsoft.com/office/drawing/2014/main" id="{2EA10300-F57E-4399-BCE8-3F4A64C973C0}"/>
              </a:ext>
            </a:extLst>
          </p:cNvPr>
          <p:cNvSpPr>
            <a:spLocks noGrp="1"/>
          </p:cNvSpPr>
          <p:nvPr>
            <p:ph type="subTitle" idx="1"/>
          </p:nvPr>
        </p:nvSpPr>
        <p:spPr>
          <a:xfrm>
            <a:off x="1499507" y="1869620"/>
            <a:ext cx="9192985" cy="2073729"/>
          </a:xfrm>
        </p:spPr>
        <p:txBody>
          <a:bodyPr>
            <a:noAutofit/>
          </a:bodyPr>
          <a:lstStyle/>
          <a:p>
            <a:r>
              <a:rPr lang="en-US" sz="6000" dirty="0">
                <a:solidFill>
                  <a:schemeClr val="bg2"/>
                </a:solidFill>
                <a:latin typeface="Fondamento" panose="03020505000000020004" pitchFamily="66" charset="0"/>
              </a:rPr>
              <a:t>“Blessed be</a:t>
            </a:r>
            <a:br>
              <a:rPr lang="en-US" sz="6000" dirty="0">
                <a:solidFill>
                  <a:schemeClr val="bg2"/>
                </a:solidFill>
                <a:latin typeface="Fondamento" panose="03020505000000020004" pitchFamily="66" charset="0"/>
              </a:rPr>
            </a:br>
            <a:r>
              <a:rPr lang="en-US" sz="6000" dirty="0">
                <a:solidFill>
                  <a:schemeClr val="bg2"/>
                </a:solidFill>
                <a:latin typeface="Fondamento" panose="03020505000000020004" pitchFamily="66" charset="0"/>
              </a:rPr>
              <a:t>the name of the Lord”</a:t>
            </a:r>
          </a:p>
        </p:txBody>
      </p:sp>
      <p:sp>
        <p:nvSpPr>
          <p:cNvPr id="4" name="TextBox 3">
            <a:extLst>
              <a:ext uri="{FF2B5EF4-FFF2-40B4-BE49-F238E27FC236}">
                <a16:creationId xmlns:a16="http://schemas.microsoft.com/office/drawing/2014/main" id="{6BE1654F-9420-4623-8ABF-0944A160459E}"/>
              </a:ext>
            </a:extLst>
          </p:cNvPr>
          <p:cNvSpPr txBox="1"/>
          <p:nvPr/>
        </p:nvSpPr>
        <p:spPr>
          <a:xfrm>
            <a:off x="2032906" y="3951515"/>
            <a:ext cx="8090807"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1 Peter 5:6-7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E7E6E6"/>
                </a:solidFill>
                <a:latin typeface="Calibri" panose="020F0502020204030204"/>
              </a:rPr>
              <a:t>James 1:17-18; Ephesians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Psalm 100:1-5</a:t>
            </a:r>
          </a:p>
        </p:txBody>
      </p:sp>
    </p:spTree>
    <p:extLst>
      <p:ext uri="{BB962C8B-B14F-4D97-AF65-F5344CB8AC3E}">
        <p14:creationId xmlns:p14="http://schemas.microsoft.com/office/powerpoint/2010/main" val="31045917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100000"/>
                    </a14:imgEffect>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2083-79A0-405C-B0C8-786F5C7B8D3B}"/>
              </a:ext>
            </a:extLst>
          </p:cNvPr>
          <p:cNvSpPr>
            <a:spLocks noGrp="1"/>
          </p:cNvSpPr>
          <p:nvPr>
            <p:ph type="ctrTitle"/>
          </p:nvPr>
        </p:nvSpPr>
        <p:spPr>
          <a:xfrm>
            <a:off x="375557" y="300831"/>
            <a:ext cx="8784772" cy="946377"/>
          </a:xfrm>
        </p:spPr>
        <p:txBody>
          <a:bodyPr>
            <a:normAutofit/>
          </a:bodyPr>
          <a:lstStyle/>
          <a:p>
            <a:pPr algn="l"/>
            <a:r>
              <a:rPr lang="en-US" sz="5400" dirty="0">
                <a:solidFill>
                  <a:schemeClr val="bg2"/>
                </a:solidFill>
                <a:latin typeface="Cabin Sketch" panose="020B0503050202020004" pitchFamily="34" charset="0"/>
              </a:rPr>
              <a:t>Conclusion</a:t>
            </a:r>
          </a:p>
        </p:txBody>
      </p:sp>
      <p:sp>
        <p:nvSpPr>
          <p:cNvPr id="3" name="Subtitle 2">
            <a:extLst>
              <a:ext uri="{FF2B5EF4-FFF2-40B4-BE49-F238E27FC236}">
                <a16:creationId xmlns:a16="http://schemas.microsoft.com/office/drawing/2014/main" id="{2EA10300-F57E-4399-BCE8-3F4A64C973C0}"/>
              </a:ext>
            </a:extLst>
          </p:cNvPr>
          <p:cNvSpPr>
            <a:spLocks noGrp="1"/>
          </p:cNvSpPr>
          <p:nvPr>
            <p:ph type="subTitle" idx="1"/>
          </p:nvPr>
        </p:nvSpPr>
        <p:spPr>
          <a:xfrm>
            <a:off x="1061357" y="1869620"/>
            <a:ext cx="9944100" cy="2073729"/>
          </a:xfrm>
        </p:spPr>
        <p:txBody>
          <a:bodyPr>
            <a:noAutofit/>
          </a:bodyPr>
          <a:lstStyle/>
          <a:p>
            <a:r>
              <a:rPr lang="en-US" sz="5400" dirty="0">
                <a:solidFill>
                  <a:schemeClr val="bg2"/>
                </a:solidFill>
                <a:latin typeface="Fondamento" panose="03020505000000020004" pitchFamily="66" charset="0"/>
              </a:rPr>
              <a:t>“In all this Job did not sin nor charge God with wrong” </a:t>
            </a:r>
            <a:r>
              <a:rPr lang="en-US" sz="4000" dirty="0">
                <a:solidFill>
                  <a:schemeClr val="bg2"/>
                </a:solidFill>
                <a:latin typeface="Fondamento" panose="03020505000000020004" pitchFamily="66" charset="0"/>
              </a:rPr>
              <a:t>(</a:t>
            </a:r>
            <a:r>
              <a:rPr lang="en-US" sz="5400" dirty="0">
                <a:solidFill>
                  <a:schemeClr val="bg2"/>
                </a:solidFill>
                <a:latin typeface="Fondamento" panose="03020505000000020004" pitchFamily="66" charset="0"/>
              </a:rPr>
              <a:t>1:</a:t>
            </a:r>
            <a:r>
              <a:rPr lang="en-US" sz="4000" dirty="0">
                <a:solidFill>
                  <a:schemeClr val="bg2"/>
                </a:solidFill>
                <a:latin typeface="Fondamento" panose="03020505000000020004" pitchFamily="66" charset="0"/>
              </a:rPr>
              <a:t>22)</a:t>
            </a:r>
          </a:p>
        </p:txBody>
      </p:sp>
      <p:sp>
        <p:nvSpPr>
          <p:cNvPr id="4" name="TextBox 3">
            <a:extLst>
              <a:ext uri="{FF2B5EF4-FFF2-40B4-BE49-F238E27FC236}">
                <a16:creationId xmlns:a16="http://schemas.microsoft.com/office/drawing/2014/main" id="{6BE1654F-9420-4623-8ABF-0944A160459E}"/>
              </a:ext>
            </a:extLst>
          </p:cNvPr>
          <p:cNvSpPr txBox="1"/>
          <p:nvPr/>
        </p:nvSpPr>
        <p:spPr>
          <a:xfrm>
            <a:off x="2032906" y="3951515"/>
            <a:ext cx="809080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7E6E6"/>
                </a:solidFill>
                <a:effectLst/>
                <a:uLnTx/>
                <a:uFillTx/>
                <a:latin typeface="Calibri" panose="020F0502020204030204"/>
                <a:ea typeface="+mn-ea"/>
                <a:cs typeface="+mn-cs"/>
              </a:rPr>
              <a:t>John 3:16-17</a:t>
            </a:r>
          </a:p>
        </p:txBody>
      </p:sp>
    </p:spTree>
    <p:extLst>
      <p:ext uri="{BB962C8B-B14F-4D97-AF65-F5344CB8AC3E}">
        <p14:creationId xmlns:p14="http://schemas.microsoft.com/office/powerpoint/2010/main" val="310421477"/>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2743</Words>
  <Application>Microsoft Office PowerPoint</Application>
  <PresentationFormat>Widescreen</PresentationFormat>
  <Paragraphs>115</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Cabin Sketch</vt:lpstr>
      <vt:lpstr>Calibri</vt:lpstr>
      <vt:lpstr>Calibri Light</vt:lpstr>
      <vt:lpstr>Fondamento</vt:lpstr>
      <vt:lpstr>verdana</vt:lpstr>
      <vt:lpstr>Office Theme</vt:lpstr>
      <vt:lpstr>Job’s Worst Day</vt:lpstr>
      <vt:lpstr>First Life Lesson</vt:lpstr>
      <vt:lpstr>Second Life Lesson</vt:lpstr>
      <vt:lpstr>Third Life Lesson</vt:lpstr>
      <vt:lpstr>Fourth Life Lesson</vt:lpstr>
      <vt:lpstr>Fifth Life Lesson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3</cp:revision>
  <dcterms:created xsi:type="dcterms:W3CDTF">2020-09-11T23:02:06Z</dcterms:created>
  <dcterms:modified xsi:type="dcterms:W3CDTF">2020-09-14T00:49:02Z</dcterms:modified>
</cp:coreProperties>
</file>