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53" r:id="rId1"/>
  </p:sldMasterIdLst>
  <p:notesMasterIdLst>
    <p:notesMasterId r:id="rId20"/>
  </p:notesMasterIdLst>
  <p:handoutMasterIdLst>
    <p:handoutMasterId r:id="rId21"/>
  </p:handoutMasterIdLst>
  <p:sldIdLst>
    <p:sldId id="273" r:id="rId2"/>
    <p:sldId id="259" r:id="rId3"/>
    <p:sldId id="260" r:id="rId4"/>
    <p:sldId id="267" r:id="rId5"/>
    <p:sldId id="268" r:id="rId6"/>
    <p:sldId id="277" r:id="rId7"/>
    <p:sldId id="264" r:id="rId8"/>
    <p:sldId id="276" r:id="rId9"/>
    <p:sldId id="274" r:id="rId10"/>
    <p:sldId id="270" r:id="rId11"/>
    <p:sldId id="269" r:id="rId12"/>
    <p:sldId id="275" r:id="rId13"/>
    <p:sldId id="262" r:id="rId14"/>
    <p:sldId id="263" r:id="rId15"/>
    <p:sldId id="271" r:id="rId16"/>
    <p:sldId id="257" r:id="rId17"/>
    <p:sldId id="256" r:id="rId18"/>
    <p:sldId id="272" r:id="rId19"/>
  </p:sldIdLst>
  <p:sldSz cx="9144000" cy="6858000" type="screen4x3"/>
  <p:notesSz cx="6858000" cy="9144000"/>
  <p:embeddedFontLst>
    <p:embeddedFont>
      <p:font typeface="Arial Black" panose="020B0A04020102020204" pitchFamily="34" charset="0"/>
      <p:bold r:id="rId22"/>
    </p:embeddedFont>
    <p:embeddedFont>
      <p:font typeface="Tahoma" panose="020B0604030504040204" pitchFamily="34" charset="0"/>
      <p:regular r:id="rId23"/>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43" d="100"/>
          <a:sy n="43" d="100"/>
        </p:scale>
        <p:origin x="62"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6" d="100"/>
        <a:sy n="176" d="100"/>
      </p:scale>
      <p:origin x="0" y="-4378"/>
    </p:cViewPr>
  </p:sorterViewPr>
  <p:notesViewPr>
    <p:cSldViewPr>
      <p:cViewPr varScale="1">
        <p:scale>
          <a:sx n="60" d="100"/>
          <a:sy n="60" d="100"/>
        </p:scale>
        <p:origin x="-1699"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9105E-CE3C-4B3F-B1B1-08CBE9E37E8A}"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1CA6F509-4463-4898-BE5C-25D9168E8DAD}">
      <dgm:prSet custT="1"/>
      <dgm:spPr/>
      <dgm:t>
        <a:bodyPr/>
        <a:lstStyle/>
        <a:p>
          <a:r>
            <a:rPr lang="en-US" sz="2800" dirty="0">
              <a:effectLst>
                <a:outerShdw blurRad="38100" dist="38100" dir="2700000" algn="tl">
                  <a:srgbClr val="000000">
                    <a:alpha val="43137"/>
                  </a:srgbClr>
                </a:outerShdw>
              </a:effectLst>
              <a:latin typeface="+mj-lt"/>
            </a:rPr>
            <a:t>14</a:t>
          </a:r>
        </a:p>
      </dgm:t>
    </dgm:pt>
    <dgm:pt modelId="{4FBCE4C3-6CC7-4B0C-BB7E-D28E8F0696CA}" type="parTrans" cxnId="{4BF9C299-120D-4C6A-91B8-F06541D2AD53}">
      <dgm:prSet/>
      <dgm:spPr/>
      <dgm:t>
        <a:bodyPr/>
        <a:lstStyle/>
        <a:p>
          <a:endParaRPr lang="en-US"/>
        </a:p>
      </dgm:t>
    </dgm:pt>
    <dgm:pt modelId="{3F36C9EB-D865-4B10-A01F-3F762BAA6DC1}" type="sibTrans" cxnId="{4BF9C299-120D-4C6A-91B8-F06541D2AD53}">
      <dgm:prSet/>
      <dgm:spPr/>
      <dgm:t>
        <a:bodyPr/>
        <a:lstStyle/>
        <a:p>
          <a:endParaRPr lang="en-US"/>
        </a:p>
      </dgm:t>
    </dgm:pt>
    <dgm:pt modelId="{AFBACDD9-9220-45C5-AA8B-18C99B586713}">
      <dgm:prSet/>
      <dgm:spPr/>
      <dgm:t>
        <a:bodyPr/>
        <a:lstStyle/>
        <a:p>
          <a:r>
            <a:rPr lang="en-US" dirty="0"/>
            <a:t>Faith – Works = Unsaved</a:t>
          </a:r>
        </a:p>
      </dgm:t>
    </dgm:pt>
    <dgm:pt modelId="{490F697D-D381-4E2E-A1BF-41654DB8D819}" type="parTrans" cxnId="{966E4E92-A285-4BD7-9889-A55862932686}">
      <dgm:prSet/>
      <dgm:spPr/>
      <dgm:t>
        <a:bodyPr/>
        <a:lstStyle/>
        <a:p>
          <a:endParaRPr lang="en-US"/>
        </a:p>
      </dgm:t>
    </dgm:pt>
    <dgm:pt modelId="{7F5A86AF-1895-4AD2-BF81-823F89CF1C55}" type="sibTrans" cxnId="{966E4E92-A285-4BD7-9889-A55862932686}">
      <dgm:prSet/>
      <dgm:spPr/>
      <dgm:t>
        <a:bodyPr/>
        <a:lstStyle/>
        <a:p>
          <a:endParaRPr lang="en-US"/>
        </a:p>
      </dgm:t>
    </dgm:pt>
    <dgm:pt modelId="{A891B4AC-AA4C-4289-8ED3-415294616FEB}">
      <dgm:prSet custT="1"/>
      <dgm:spPr/>
      <dgm:t>
        <a:bodyPr/>
        <a:lstStyle/>
        <a:p>
          <a:r>
            <a:rPr lang="en-US" sz="2800" kern="1200">
              <a:effectLst>
                <a:outerShdw blurRad="38100" dist="38100" dir="2700000" algn="tl">
                  <a:srgbClr val="000000">
                    <a:alpha val="43137"/>
                  </a:srgbClr>
                </a:outerShdw>
              </a:effectLst>
              <a:latin typeface="Arial Black" panose="020B0A04020102020204"/>
              <a:ea typeface="+mn-ea"/>
              <a:cs typeface="+mn-cs"/>
            </a:rPr>
            <a:t>17</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D11FD1AB-812A-4245-9AF8-76D39F1B3A5F}" type="parTrans" cxnId="{80522D5F-90F1-4C67-9B38-9DB50AD8DAA0}">
      <dgm:prSet/>
      <dgm:spPr/>
      <dgm:t>
        <a:bodyPr/>
        <a:lstStyle/>
        <a:p>
          <a:endParaRPr lang="en-US"/>
        </a:p>
      </dgm:t>
    </dgm:pt>
    <dgm:pt modelId="{59982709-B798-4332-A9D0-998EC0C50424}" type="sibTrans" cxnId="{80522D5F-90F1-4C67-9B38-9DB50AD8DAA0}">
      <dgm:prSet/>
      <dgm:spPr/>
      <dgm:t>
        <a:bodyPr/>
        <a:lstStyle/>
        <a:p>
          <a:endParaRPr lang="en-US"/>
        </a:p>
      </dgm:t>
    </dgm:pt>
    <dgm:pt modelId="{8E142FF9-CA82-44A6-852C-B4A481BF5C7B}">
      <dgm:prSet/>
      <dgm:spPr/>
      <dgm:t>
        <a:bodyPr/>
        <a:lstStyle/>
        <a:p>
          <a:r>
            <a:rPr lang="en-US"/>
            <a:t>Faith – Works = Dead</a:t>
          </a:r>
        </a:p>
      </dgm:t>
    </dgm:pt>
    <dgm:pt modelId="{A69DF9AE-94D4-4BAE-95A8-3E38B3D05D38}" type="parTrans" cxnId="{F941523D-A1DF-42C2-9BD3-318B35A81DF8}">
      <dgm:prSet/>
      <dgm:spPr/>
      <dgm:t>
        <a:bodyPr/>
        <a:lstStyle/>
        <a:p>
          <a:endParaRPr lang="en-US"/>
        </a:p>
      </dgm:t>
    </dgm:pt>
    <dgm:pt modelId="{6D129945-3CD2-46EB-9EB4-B4523FDADFC7}" type="sibTrans" cxnId="{F941523D-A1DF-42C2-9BD3-318B35A81DF8}">
      <dgm:prSet/>
      <dgm:spPr/>
      <dgm:t>
        <a:bodyPr/>
        <a:lstStyle/>
        <a:p>
          <a:endParaRPr lang="en-US"/>
        </a:p>
      </dgm:t>
    </dgm:pt>
    <dgm:pt modelId="{3E07DA4D-3242-4D9C-8D24-EBDD0AAFA887}">
      <dgm:prSet custT="1"/>
      <dgm:spPr/>
      <dgm:t>
        <a:bodyPr/>
        <a:lstStyle/>
        <a:p>
          <a:r>
            <a:rPr lang="en-US" sz="2800" kern="1200">
              <a:effectLst>
                <a:outerShdw blurRad="38100" dist="38100" dir="2700000" algn="tl">
                  <a:srgbClr val="000000">
                    <a:alpha val="43137"/>
                  </a:srgbClr>
                </a:outerShdw>
              </a:effectLst>
              <a:latin typeface="Arial Black" panose="020B0A04020102020204"/>
              <a:ea typeface="+mn-ea"/>
              <a:cs typeface="+mn-cs"/>
            </a:rPr>
            <a:t>18</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A0122E74-F05C-4D4F-A04B-514D3CC01381}" type="parTrans" cxnId="{08707BD5-F747-4289-BD42-EBBCC57A5D48}">
      <dgm:prSet/>
      <dgm:spPr/>
      <dgm:t>
        <a:bodyPr/>
        <a:lstStyle/>
        <a:p>
          <a:endParaRPr lang="en-US"/>
        </a:p>
      </dgm:t>
    </dgm:pt>
    <dgm:pt modelId="{7915DEF4-DAAD-41D2-81AC-3EC80188FCE7}" type="sibTrans" cxnId="{08707BD5-F747-4289-BD42-EBBCC57A5D48}">
      <dgm:prSet/>
      <dgm:spPr/>
      <dgm:t>
        <a:bodyPr/>
        <a:lstStyle/>
        <a:p>
          <a:endParaRPr lang="en-US"/>
        </a:p>
      </dgm:t>
    </dgm:pt>
    <dgm:pt modelId="{B3104F31-64B7-4FFC-8B1D-B295C130150C}">
      <dgm:prSet/>
      <dgm:spPr/>
      <dgm:t>
        <a:bodyPr/>
        <a:lstStyle/>
        <a:p>
          <a:r>
            <a:rPr lang="en-US"/>
            <a:t>Faith – Works = Indemonstrable</a:t>
          </a:r>
        </a:p>
      </dgm:t>
    </dgm:pt>
    <dgm:pt modelId="{967F3163-0370-4FCE-B7D5-1365A405FDDB}" type="parTrans" cxnId="{B08D0DF7-0565-4AA7-B66C-4BDC14B62851}">
      <dgm:prSet/>
      <dgm:spPr/>
      <dgm:t>
        <a:bodyPr/>
        <a:lstStyle/>
        <a:p>
          <a:endParaRPr lang="en-US"/>
        </a:p>
      </dgm:t>
    </dgm:pt>
    <dgm:pt modelId="{B955793B-3FE8-4C2E-8B5B-4C5DD5146F63}" type="sibTrans" cxnId="{B08D0DF7-0565-4AA7-B66C-4BDC14B62851}">
      <dgm:prSet/>
      <dgm:spPr/>
      <dgm:t>
        <a:bodyPr/>
        <a:lstStyle/>
        <a:p>
          <a:endParaRPr lang="en-US"/>
        </a:p>
      </dgm:t>
    </dgm:pt>
    <dgm:pt modelId="{DF8E7CC5-3E73-4E32-9ACD-80D83102292D}">
      <dgm:prSet custT="1"/>
      <dgm:spPr/>
      <dgm:t>
        <a:bodyPr/>
        <a:lstStyle/>
        <a:p>
          <a:r>
            <a:rPr lang="en-US" sz="2800" kern="1200">
              <a:effectLst>
                <a:outerShdw blurRad="38100" dist="38100" dir="2700000" algn="tl">
                  <a:srgbClr val="000000">
                    <a:alpha val="43137"/>
                  </a:srgbClr>
                </a:outerShdw>
              </a:effectLst>
              <a:latin typeface="Arial Black" panose="020B0A04020102020204"/>
              <a:ea typeface="+mn-ea"/>
              <a:cs typeface="+mn-cs"/>
            </a:rPr>
            <a:t>20</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FFB59F70-5F31-457D-91BF-A2572C83B365}" type="parTrans" cxnId="{D9489C65-90C7-41B5-AF1A-DF043278B539}">
      <dgm:prSet/>
      <dgm:spPr/>
      <dgm:t>
        <a:bodyPr/>
        <a:lstStyle/>
        <a:p>
          <a:endParaRPr lang="en-US"/>
        </a:p>
      </dgm:t>
    </dgm:pt>
    <dgm:pt modelId="{45C4112C-AE84-462E-91A1-CD963B659589}" type="sibTrans" cxnId="{D9489C65-90C7-41B5-AF1A-DF043278B539}">
      <dgm:prSet/>
      <dgm:spPr/>
      <dgm:t>
        <a:bodyPr/>
        <a:lstStyle/>
        <a:p>
          <a:endParaRPr lang="en-US"/>
        </a:p>
      </dgm:t>
    </dgm:pt>
    <dgm:pt modelId="{B7D0A808-AB65-4688-942C-6EC37A6C7E10}">
      <dgm:prSet/>
      <dgm:spPr/>
      <dgm:t>
        <a:bodyPr/>
        <a:lstStyle/>
        <a:p>
          <a:r>
            <a:rPr lang="en-US"/>
            <a:t>Faith – Works = Dead</a:t>
          </a:r>
        </a:p>
      </dgm:t>
    </dgm:pt>
    <dgm:pt modelId="{884F0A2C-4668-4013-B0A5-9E57C0667CBD}" type="parTrans" cxnId="{743E9C0A-DFF6-456A-B232-8CC159BED8DF}">
      <dgm:prSet/>
      <dgm:spPr/>
      <dgm:t>
        <a:bodyPr/>
        <a:lstStyle/>
        <a:p>
          <a:endParaRPr lang="en-US"/>
        </a:p>
      </dgm:t>
    </dgm:pt>
    <dgm:pt modelId="{183CFCB4-9BCC-4951-94B8-8E8AE6B3CB10}" type="sibTrans" cxnId="{743E9C0A-DFF6-456A-B232-8CC159BED8DF}">
      <dgm:prSet/>
      <dgm:spPr/>
      <dgm:t>
        <a:bodyPr/>
        <a:lstStyle/>
        <a:p>
          <a:endParaRPr lang="en-US"/>
        </a:p>
      </dgm:t>
    </dgm:pt>
    <dgm:pt modelId="{3F889003-801F-48F5-976B-0D892EF9B514}">
      <dgm:prSet custT="1"/>
      <dgm:spPr/>
      <dgm:t>
        <a:bodyPr/>
        <a:lstStyle/>
        <a:p>
          <a:r>
            <a:rPr lang="en-US" sz="2800" kern="1200">
              <a:effectLst>
                <a:outerShdw blurRad="38100" dist="38100" dir="2700000" algn="tl">
                  <a:srgbClr val="000000">
                    <a:alpha val="43137"/>
                  </a:srgbClr>
                </a:outerShdw>
              </a:effectLst>
              <a:latin typeface="Arial Black" panose="020B0A04020102020204"/>
              <a:ea typeface="+mn-ea"/>
              <a:cs typeface="+mn-cs"/>
            </a:rPr>
            <a:t>22</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46F4C8AC-7C62-4583-9A42-E2FFCACE3D88}" type="parTrans" cxnId="{BE5B08AF-E2D9-4450-AFD0-F6F6E105A301}">
      <dgm:prSet/>
      <dgm:spPr/>
      <dgm:t>
        <a:bodyPr/>
        <a:lstStyle/>
        <a:p>
          <a:endParaRPr lang="en-US"/>
        </a:p>
      </dgm:t>
    </dgm:pt>
    <dgm:pt modelId="{2E6F0C08-4CE7-4553-80C4-18C7C2C56CFC}" type="sibTrans" cxnId="{BE5B08AF-E2D9-4450-AFD0-F6F6E105A301}">
      <dgm:prSet/>
      <dgm:spPr/>
      <dgm:t>
        <a:bodyPr/>
        <a:lstStyle/>
        <a:p>
          <a:endParaRPr lang="en-US"/>
        </a:p>
      </dgm:t>
    </dgm:pt>
    <dgm:pt modelId="{09CB6E9E-3885-4CFF-A662-DD7931326706}">
      <dgm:prSet/>
      <dgm:spPr/>
      <dgm:t>
        <a:bodyPr/>
        <a:lstStyle/>
        <a:p>
          <a:r>
            <a:rPr lang="en-US"/>
            <a:t>Faith + Works = Made Perfect (Complete)</a:t>
          </a:r>
        </a:p>
      </dgm:t>
    </dgm:pt>
    <dgm:pt modelId="{15304AAE-DF52-4C29-8291-AC031291BC71}" type="parTrans" cxnId="{A2C41293-61EF-44D9-BF5A-3AEC7411EE06}">
      <dgm:prSet/>
      <dgm:spPr/>
      <dgm:t>
        <a:bodyPr/>
        <a:lstStyle/>
        <a:p>
          <a:endParaRPr lang="en-US"/>
        </a:p>
      </dgm:t>
    </dgm:pt>
    <dgm:pt modelId="{2283C09A-5B26-41DE-8DC2-7464FA4DF974}" type="sibTrans" cxnId="{A2C41293-61EF-44D9-BF5A-3AEC7411EE06}">
      <dgm:prSet/>
      <dgm:spPr/>
      <dgm:t>
        <a:bodyPr/>
        <a:lstStyle/>
        <a:p>
          <a:endParaRPr lang="en-US"/>
        </a:p>
      </dgm:t>
    </dgm:pt>
    <dgm:pt modelId="{6EAC1B0C-29FB-4C73-9B7A-3F7DF225F8CF}">
      <dgm:prSet custT="1"/>
      <dgm:spPr/>
      <dgm:t>
        <a:bodyPr/>
        <a:lstStyle/>
        <a:p>
          <a:r>
            <a:rPr lang="en-US" sz="2800" kern="1200">
              <a:effectLst>
                <a:outerShdw blurRad="38100" dist="38100" dir="2700000" algn="tl">
                  <a:srgbClr val="000000">
                    <a:alpha val="43137"/>
                  </a:srgbClr>
                </a:outerShdw>
              </a:effectLst>
              <a:latin typeface="Arial Black" panose="020B0A04020102020204"/>
              <a:ea typeface="+mn-ea"/>
              <a:cs typeface="+mn-cs"/>
            </a:rPr>
            <a:t>24</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496640FA-2D47-47FB-A790-2DC48A6B81EC}" type="parTrans" cxnId="{B1576B0D-73E7-4821-97D3-2CB99C34B5BF}">
      <dgm:prSet/>
      <dgm:spPr/>
      <dgm:t>
        <a:bodyPr/>
        <a:lstStyle/>
        <a:p>
          <a:endParaRPr lang="en-US"/>
        </a:p>
      </dgm:t>
    </dgm:pt>
    <dgm:pt modelId="{BE5A8D1B-745D-42B1-A8F3-1EE71BED2612}" type="sibTrans" cxnId="{B1576B0D-73E7-4821-97D3-2CB99C34B5BF}">
      <dgm:prSet/>
      <dgm:spPr/>
      <dgm:t>
        <a:bodyPr/>
        <a:lstStyle/>
        <a:p>
          <a:endParaRPr lang="en-US"/>
        </a:p>
      </dgm:t>
    </dgm:pt>
    <dgm:pt modelId="{83C31306-6507-4BD2-A03E-55E1DEC90C55}">
      <dgm:prSet/>
      <dgm:spPr/>
      <dgm:t>
        <a:bodyPr/>
        <a:lstStyle/>
        <a:p>
          <a:r>
            <a:rPr lang="en-US"/>
            <a:t>Works + Faith = Justified</a:t>
          </a:r>
        </a:p>
      </dgm:t>
    </dgm:pt>
    <dgm:pt modelId="{E81D4F84-0843-481B-BD05-2EDBF1562DD6}" type="parTrans" cxnId="{E1FA627B-65D8-408B-8DA2-4F73DC2B2859}">
      <dgm:prSet/>
      <dgm:spPr/>
      <dgm:t>
        <a:bodyPr/>
        <a:lstStyle/>
        <a:p>
          <a:endParaRPr lang="en-US"/>
        </a:p>
      </dgm:t>
    </dgm:pt>
    <dgm:pt modelId="{EAE06A54-26F0-4ADF-B1FC-16F363147220}" type="sibTrans" cxnId="{E1FA627B-65D8-408B-8DA2-4F73DC2B2859}">
      <dgm:prSet/>
      <dgm:spPr/>
      <dgm:t>
        <a:bodyPr/>
        <a:lstStyle/>
        <a:p>
          <a:endParaRPr lang="en-US"/>
        </a:p>
      </dgm:t>
    </dgm:pt>
    <dgm:pt modelId="{D2246ACC-B5FB-4DAF-907E-2651C5E9C16D}">
      <dgm:prSet custT="1"/>
      <dgm:spPr/>
      <dgm:t>
        <a:bodyPr/>
        <a:lstStyle/>
        <a:p>
          <a:r>
            <a:rPr lang="en-US" sz="2800" kern="1200">
              <a:effectLst>
                <a:outerShdw blurRad="38100" dist="38100" dir="2700000" algn="tl">
                  <a:srgbClr val="000000">
                    <a:alpha val="43137"/>
                  </a:srgbClr>
                </a:outerShdw>
              </a:effectLst>
              <a:latin typeface="Arial Black" panose="020B0A04020102020204"/>
              <a:ea typeface="+mn-ea"/>
              <a:cs typeface="+mn-cs"/>
            </a:rPr>
            <a:t>26</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C5C58050-5EA8-4420-8AE2-7591FCF870A4}" type="parTrans" cxnId="{94434714-B925-4A98-8E22-ED705FD36E54}">
      <dgm:prSet/>
      <dgm:spPr/>
      <dgm:t>
        <a:bodyPr/>
        <a:lstStyle/>
        <a:p>
          <a:endParaRPr lang="en-US"/>
        </a:p>
      </dgm:t>
    </dgm:pt>
    <dgm:pt modelId="{A0C677CC-7201-4084-80B1-80377E03E205}" type="sibTrans" cxnId="{94434714-B925-4A98-8E22-ED705FD36E54}">
      <dgm:prSet/>
      <dgm:spPr/>
      <dgm:t>
        <a:bodyPr/>
        <a:lstStyle/>
        <a:p>
          <a:endParaRPr lang="en-US"/>
        </a:p>
      </dgm:t>
    </dgm:pt>
    <dgm:pt modelId="{9BDEAFC1-3027-42A9-9D6F-CAF4A5E24F05}">
      <dgm:prSet/>
      <dgm:spPr/>
      <dgm:t>
        <a:bodyPr/>
        <a:lstStyle/>
        <a:p>
          <a:r>
            <a:rPr lang="en-US"/>
            <a:t>Faith – Works = Dead</a:t>
          </a:r>
        </a:p>
      </dgm:t>
    </dgm:pt>
    <dgm:pt modelId="{6E74B041-E385-41FD-89D8-871566E3E6B5}" type="parTrans" cxnId="{D9E3304A-32C3-4AF8-BBE9-30374C33B511}">
      <dgm:prSet/>
      <dgm:spPr/>
      <dgm:t>
        <a:bodyPr/>
        <a:lstStyle/>
        <a:p>
          <a:endParaRPr lang="en-US"/>
        </a:p>
      </dgm:t>
    </dgm:pt>
    <dgm:pt modelId="{2DFB52E6-DF42-4784-87ED-B17C2CBE9911}" type="sibTrans" cxnId="{D9E3304A-32C3-4AF8-BBE9-30374C33B511}">
      <dgm:prSet/>
      <dgm:spPr/>
      <dgm:t>
        <a:bodyPr/>
        <a:lstStyle/>
        <a:p>
          <a:endParaRPr lang="en-US"/>
        </a:p>
      </dgm:t>
    </dgm:pt>
    <dgm:pt modelId="{5EA1A74E-26FF-4AB3-9D98-9E0D74C81047}" type="pres">
      <dgm:prSet presAssocID="{F889105E-CE3C-4B3F-B1B1-08CBE9E37E8A}" presName="Name0" presStyleCnt="0">
        <dgm:presLayoutVars>
          <dgm:dir/>
          <dgm:animLvl val="lvl"/>
          <dgm:resizeHandles val="exact"/>
        </dgm:presLayoutVars>
      </dgm:prSet>
      <dgm:spPr/>
    </dgm:pt>
    <dgm:pt modelId="{2632F4C1-A764-473F-985F-77D5866D46CE}" type="pres">
      <dgm:prSet presAssocID="{1CA6F509-4463-4898-BE5C-25D9168E8DAD}" presName="linNode" presStyleCnt="0"/>
      <dgm:spPr/>
    </dgm:pt>
    <dgm:pt modelId="{FD234A00-EB83-4EB3-BB04-E74E810332C2}" type="pres">
      <dgm:prSet presAssocID="{1CA6F509-4463-4898-BE5C-25D9168E8DAD}" presName="parentText" presStyleLbl="node1" presStyleIdx="0" presStyleCnt="7" custScaleX="27984" custLinFactNeighborX="-18808">
        <dgm:presLayoutVars>
          <dgm:chMax val="1"/>
          <dgm:bulletEnabled val="1"/>
        </dgm:presLayoutVars>
      </dgm:prSet>
      <dgm:spPr/>
    </dgm:pt>
    <dgm:pt modelId="{D2034B62-F01F-4680-8CB9-9799C20407B4}" type="pres">
      <dgm:prSet presAssocID="{1CA6F509-4463-4898-BE5C-25D9168E8DAD}" presName="descendantText" presStyleLbl="alignAccFollowNode1" presStyleIdx="0" presStyleCnt="7" custScaleX="140162">
        <dgm:presLayoutVars>
          <dgm:bulletEnabled val="1"/>
        </dgm:presLayoutVars>
      </dgm:prSet>
      <dgm:spPr/>
    </dgm:pt>
    <dgm:pt modelId="{8FA38A51-3CF2-4680-BECF-22AC6CC875D4}" type="pres">
      <dgm:prSet presAssocID="{3F36C9EB-D865-4B10-A01F-3F762BAA6DC1}" presName="sp" presStyleCnt="0"/>
      <dgm:spPr/>
    </dgm:pt>
    <dgm:pt modelId="{60AE0639-1B41-47CA-A8BC-8961D1436209}" type="pres">
      <dgm:prSet presAssocID="{A891B4AC-AA4C-4289-8ED3-415294616FEB}" presName="linNode" presStyleCnt="0"/>
      <dgm:spPr/>
    </dgm:pt>
    <dgm:pt modelId="{7949CA0D-EAC7-40EB-AC59-62A68CEEABB4}" type="pres">
      <dgm:prSet presAssocID="{A891B4AC-AA4C-4289-8ED3-415294616FEB}" presName="parentText" presStyleLbl="node1" presStyleIdx="1" presStyleCnt="7" custScaleX="27984" custLinFactNeighborX="-18808">
        <dgm:presLayoutVars>
          <dgm:chMax val="1"/>
          <dgm:bulletEnabled val="1"/>
        </dgm:presLayoutVars>
      </dgm:prSet>
      <dgm:spPr/>
    </dgm:pt>
    <dgm:pt modelId="{907F0FDC-844C-4285-8193-26C2306FA884}" type="pres">
      <dgm:prSet presAssocID="{A891B4AC-AA4C-4289-8ED3-415294616FEB}" presName="descendantText" presStyleLbl="alignAccFollowNode1" presStyleIdx="1" presStyleCnt="7" custScaleX="144248">
        <dgm:presLayoutVars>
          <dgm:bulletEnabled val="1"/>
        </dgm:presLayoutVars>
      </dgm:prSet>
      <dgm:spPr/>
    </dgm:pt>
    <dgm:pt modelId="{9280778F-3402-4131-BFE0-8B74F5CE77C9}" type="pres">
      <dgm:prSet presAssocID="{59982709-B798-4332-A9D0-998EC0C50424}" presName="sp" presStyleCnt="0"/>
      <dgm:spPr/>
    </dgm:pt>
    <dgm:pt modelId="{C9E99424-1F13-4D56-8898-035E2874657E}" type="pres">
      <dgm:prSet presAssocID="{3E07DA4D-3242-4D9C-8D24-EBDD0AAFA887}" presName="linNode" presStyleCnt="0"/>
      <dgm:spPr/>
    </dgm:pt>
    <dgm:pt modelId="{50FC1E4E-3EC6-474A-AD18-891466BC78EE}" type="pres">
      <dgm:prSet presAssocID="{3E07DA4D-3242-4D9C-8D24-EBDD0AAFA887}" presName="parentText" presStyleLbl="node1" presStyleIdx="2" presStyleCnt="7" custScaleX="27984" custLinFactNeighborX="-18808">
        <dgm:presLayoutVars>
          <dgm:chMax val="1"/>
          <dgm:bulletEnabled val="1"/>
        </dgm:presLayoutVars>
      </dgm:prSet>
      <dgm:spPr/>
    </dgm:pt>
    <dgm:pt modelId="{9BCD1F45-65ED-4BD8-9C0C-20A323BDCB8A}" type="pres">
      <dgm:prSet presAssocID="{3E07DA4D-3242-4D9C-8D24-EBDD0AAFA887}" presName="descendantText" presStyleLbl="alignAccFollowNode1" presStyleIdx="2" presStyleCnt="7" custScaleX="140509">
        <dgm:presLayoutVars>
          <dgm:bulletEnabled val="1"/>
        </dgm:presLayoutVars>
      </dgm:prSet>
      <dgm:spPr/>
    </dgm:pt>
    <dgm:pt modelId="{635CBD2F-B926-473A-9330-3D30B07A85B0}" type="pres">
      <dgm:prSet presAssocID="{7915DEF4-DAAD-41D2-81AC-3EC80188FCE7}" presName="sp" presStyleCnt="0"/>
      <dgm:spPr/>
    </dgm:pt>
    <dgm:pt modelId="{6081AB3F-98FA-43D4-B2A2-496EE9FF4C6A}" type="pres">
      <dgm:prSet presAssocID="{DF8E7CC5-3E73-4E32-9ACD-80D83102292D}" presName="linNode" presStyleCnt="0"/>
      <dgm:spPr/>
    </dgm:pt>
    <dgm:pt modelId="{2C39714F-46C7-4178-928A-6F86986CA435}" type="pres">
      <dgm:prSet presAssocID="{DF8E7CC5-3E73-4E32-9ACD-80D83102292D}" presName="parentText" presStyleLbl="node1" presStyleIdx="3" presStyleCnt="7" custScaleX="27984" custLinFactNeighborX="-18808">
        <dgm:presLayoutVars>
          <dgm:chMax val="1"/>
          <dgm:bulletEnabled val="1"/>
        </dgm:presLayoutVars>
      </dgm:prSet>
      <dgm:spPr/>
    </dgm:pt>
    <dgm:pt modelId="{A7669FE3-890D-4B80-99BF-20F375AC766D}" type="pres">
      <dgm:prSet presAssocID="{DF8E7CC5-3E73-4E32-9ACD-80D83102292D}" presName="descendantText" presStyleLbl="alignAccFollowNode1" presStyleIdx="3" presStyleCnt="7" custScaleX="139820">
        <dgm:presLayoutVars>
          <dgm:bulletEnabled val="1"/>
        </dgm:presLayoutVars>
      </dgm:prSet>
      <dgm:spPr/>
    </dgm:pt>
    <dgm:pt modelId="{D933B407-CBD2-4251-A0A4-DE7F1A03F35E}" type="pres">
      <dgm:prSet presAssocID="{45C4112C-AE84-462E-91A1-CD963B659589}" presName="sp" presStyleCnt="0"/>
      <dgm:spPr/>
    </dgm:pt>
    <dgm:pt modelId="{C6268496-547E-4DA2-B707-952F35B853CB}" type="pres">
      <dgm:prSet presAssocID="{3F889003-801F-48F5-976B-0D892EF9B514}" presName="linNode" presStyleCnt="0"/>
      <dgm:spPr/>
    </dgm:pt>
    <dgm:pt modelId="{3974780B-D5E5-455E-B373-942603A6188C}" type="pres">
      <dgm:prSet presAssocID="{3F889003-801F-48F5-976B-0D892EF9B514}" presName="parentText" presStyleLbl="node1" presStyleIdx="4" presStyleCnt="7" custScaleX="27984" custLinFactNeighborX="-18808">
        <dgm:presLayoutVars>
          <dgm:chMax val="1"/>
          <dgm:bulletEnabled val="1"/>
        </dgm:presLayoutVars>
      </dgm:prSet>
      <dgm:spPr/>
    </dgm:pt>
    <dgm:pt modelId="{BD6543C4-4D7E-4EBD-BE7A-228AB5467CF6}" type="pres">
      <dgm:prSet presAssocID="{3F889003-801F-48F5-976B-0D892EF9B514}" presName="descendantText" presStyleLbl="alignAccFollowNode1" presStyleIdx="4" presStyleCnt="7" custScaleX="140206">
        <dgm:presLayoutVars>
          <dgm:bulletEnabled val="1"/>
        </dgm:presLayoutVars>
      </dgm:prSet>
      <dgm:spPr/>
    </dgm:pt>
    <dgm:pt modelId="{51A40905-F860-42C6-BE2B-9C23807162B7}" type="pres">
      <dgm:prSet presAssocID="{2E6F0C08-4CE7-4553-80C4-18C7C2C56CFC}" presName="sp" presStyleCnt="0"/>
      <dgm:spPr/>
    </dgm:pt>
    <dgm:pt modelId="{942857CC-4549-412E-B22D-C772611D2FB9}" type="pres">
      <dgm:prSet presAssocID="{6EAC1B0C-29FB-4C73-9B7A-3F7DF225F8CF}" presName="linNode" presStyleCnt="0"/>
      <dgm:spPr/>
    </dgm:pt>
    <dgm:pt modelId="{1C81A90F-6167-4C48-AEB8-967774E87213}" type="pres">
      <dgm:prSet presAssocID="{6EAC1B0C-29FB-4C73-9B7A-3F7DF225F8CF}" presName="parentText" presStyleLbl="node1" presStyleIdx="5" presStyleCnt="7" custScaleX="27984" custLinFactNeighborX="-18808">
        <dgm:presLayoutVars>
          <dgm:chMax val="1"/>
          <dgm:bulletEnabled val="1"/>
        </dgm:presLayoutVars>
      </dgm:prSet>
      <dgm:spPr/>
    </dgm:pt>
    <dgm:pt modelId="{C7AFDAA9-6FA8-4AFB-BD70-31A142DA7B76}" type="pres">
      <dgm:prSet presAssocID="{6EAC1B0C-29FB-4C73-9B7A-3F7DF225F8CF}" presName="descendantText" presStyleLbl="alignAccFollowNode1" presStyleIdx="5" presStyleCnt="7" custScaleX="140206">
        <dgm:presLayoutVars>
          <dgm:bulletEnabled val="1"/>
        </dgm:presLayoutVars>
      </dgm:prSet>
      <dgm:spPr/>
    </dgm:pt>
    <dgm:pt modelId="{7A30BF5B-9A7A-448F-AE2E-ABAF19E9D023}" type="pres">
      <dgm:prSet presAssocID="{BE5A8D1B-745D-42B1-A8F3-1EE71BED2612}" presName="sp" presStyleCnt="0"/>
      <dgm:spPr/>
    </dgm:pt>
    <dgm:pt modelId="{4EE4CC1B-D0AF-49F2-A0F3-FBB08B354581}" type="pres">
      <dgm:prSet presAssocID="{D2246ACC-B5FB-4DAF-907E-2651C5E9C16D}" presName="linNode" presStyleCnt="0"/>
      <dgm:spPr/>
    </dgm:pt>
    <dgm:pt modelId="{4DCCA60B-E05A-4258-B2F6-44C846AC7CB1}" type="pres">
      <dgm:prSet presAssocID="{D2246ACC-B5FB-4DAF-907E-2651C5E9C16D}" presName="parentText" presStyleLbl="node1" presStyleIdx="6" presStyleCnt="7" custScaleX="27984" custLinFactNeighborX="-18808">
        <dgm:presLayoutVars>
          <dgm:chMax val="1"/>
          <dgm:bulletEnabled val="1"/>
        </dgm:presLayoutVars>
      </dgm:prSet>
      <dgm:spPr/>
    </dgm:pt>
    <dgm:pt modelId="{149238F1-8CB8-4E51-A29A-69D668FFA5C2}" type="pres">
      <dgm:prSet presAssocID="{D2246ACC-B5FB-4DAF-907E-2651C5E9C16D}" presName="descendantText" presStyleLbl="alignAccFollowNode1" presStyleIdx="6" presStyleCnt="7" custScaleX="140206">
        <dgm:presLayoutVars>
          <dgm:bulletEnabled val="1"/>
        </dgm:presLayoutVars>
      </dgm:prSet>
      <dgm:spPr/>
    </dgm:pt>
  </dgm:ptLst>
  <dgm:cxnLst>
    <dgm:cxn modelId="{743E9C0A-DFF6-456A-B232-8CC159BED8DF}" srcId="{DF8E7CC5-3E73-4E32-9ACD-80D83102292D}" destId="{B7D0A808-AB65-4688-942C-6EC37A6C7E10}" srcOrd="0" destOrd="0" parTransId="{884F0A2C-4668-4013-B0A5-9E57C0667CBD}" sibTransId="{183CFCB4-9BCC-4951-94B8-8E8AE6B3CB10}"/>
    <dgm:cxn modelId="{B1576B0D-73E7-4821-97D3-2CB99C34B5BF}" srcId="{F889105E-CE3C-4B3F-B1B1-08CBE9E37E8A}" destId="{6EAC1B0C-29FB-4C73-9B7A-3F7DF225F8CF}" srcOrd="5" destOrd="0" parTransId="{496640FA-2D47-47FB-A790-2DC48A6B81EC}" sibTransId="{BE5A8D1B-745D-42B1-A8F3-1EE71BED2612}"/>
    <dgm:cxn modelId="{B8386F0F-1524-4BB1-B132-7251BABFC1C9}" type="presOf" srcId="{DF8E7CC5-3E73-4E32-9ACD-80D83102292D}" destId="{2C39714F-46C7-4178-928A-6F86986CA435}" srcOrd="0" destOrd="0" presId="urn:microsoft.com/office/officeart/2005/8/layout/vList5"/>
    <dgm:cxn modelId="{94434714-B925-4A98-8E22-ED705FD36E54}" srcId="{F889105E-CE3C-4B3F-B1B1-08CBE9E37E8A}" destId="{D2246ACC-B5FB-4DAF-907E-2651C5E9C16D}" srcOrd="6" destOrd="0" parTransId="{C5C58050-5EA8-4420-8AE2-7591FCF870A4}" sibTransId="{A0C677CC-7201-4084-80B1-80377E03E205}"/>
    <dgm:cxn modelId="{C5B1F02A-6B2A-4424-A1A1-0856D4B08F58}" type="presOf" srcId="{B3104F31-64B7-4FFC-8B1D-B295C130150C}" destId="{9BCD1F45-65ED-4BD8-9C0C-20A323BDCB8A}" srcOrd="0" destOrd="0" presId="urn:microsoft.com/office/officeart/2005/8/layout/vList5"/>
    <dgm:cxn modelId="{F941523D-A1DF-42C2-9BD3-318B35A81DF8}" srcId="{A891B4AC-AA4C-4289-8ED3-415294616FEB}" destId="{8E142FF9-CA82-44A6-852C-B4A481BF5C7B}" srcOrd="0" destOrd="0" parTransId="{A69DF9AE-94D4-4BAE-95A8-3E38B3D05D38}" sibTransId="{6D129945-3CD2-46EB-9EB4-B4523FDADFC7}"/>
    <dgm:cxn modelId="{80522D5F-90F1-4C67-9B38-9DB50AD8DAA0}" srcId="{F889105E-CE3C-4B3F-B1B1-08CBE9E37E8A}" destId="{A891B4AC-AA4C-4289-8ED3-415294616FEB}" srcOrd="1" destOrd="0" parTransId="{D11FD1AB-812A-4245-9AF8-76D39F1B3A5F}" sibTransId="{59982709-B798-4332-A9D0-998EC0C50424}"/>
    <dgm:cxn modelId="{D9489C65-90C7-41B5-AF1A-DF043278B539}" srcId="{F889105E-CE3C-4B3F-B1B1-08CBE9E37E8A}" destId="{DF8E7CC5-3E73-4E32-9ACD-80D83102292D}" srcOrd="3" destOrd="0" parTransId="{FFB59F70-5F31-457D-91BF-A2572C83B365}" sibTransId="{45C4112C-AE84-462E-91A1-CD963B659589}"/>
    <dgm:cxn modelId="{AFF2DC66-3313-4F71-8833-76A269E9A522}" type="presOf" srcId="{3F889003-801F-48F5-976B-0D892EF9B514}" destId="{3974780B-D5E5-455E-B373-942603A6188C}" srcOrd="0" destOrd="0" presId="urn:microsoft.com/office/officeart/2005/8/layout/vList5"/>
    <dgm:cxn modelId="{6E39ED67-902C-4A79-A27B-7F6384E2DB4E}" type="presOf" srcId="{D2246ACC-B5FB-4DAF-907E-2651C5E9C16D}" destId="{4DCCA60B-E05A-4258-B2F6-44C846AC7CB1}" srcOrd="0" destOrd="0" presId="urn:microsoft.com/office/officeart/2005/8/layout/vList5"/>
    <dgm:cxn modelId="{D9E3304A-32C3-4AF8-BBE9-30374C33B511}" srcId="{D2246ACC-B5FB-4DAF-907E-2651C5E9C16D}" destId="{9BDEAFC1-3027-42A9-9D6F-CAF4A5E24F05}" srcOrd="0" destOrd="0" parTransId="{6E74B041-E385-41FD-89D8-871566E3E6B5}" sibTransId="{2DFB52E6-DF42-4784-87ED-B17C2CBE9911}"/>
    <dgm:cxn modelId="{5986114B-14B0-4071-A596-39A744DCB7FB}" type="presOf" srcId="{6EAC1B0C-29FB-4C73-9B7A-3F7DF225F8CF}" destId="{1C81A90F-6167-4C48-AEB8-967774E87213}" srcOrd="0" destOrd="0" presId="urn:microsoft.com/office/officeart/2005/8/layout/vList5"/>
    <dgm:cxn modelId="{C21CCA51-5D6B-4CF5-AE3A-014441FAB43B}" type="presOf" srcId="{F889105E-CE3C-4B3F-B1B1-08CBE9E37E8A}" destId="{5EA1A74E-26FF-4AB3-9D98-9E0D74C81047}" srcOrd="0" destOrd="0" presId="urn:microsoft.com/office/officeart/2005/8/layout/vList5"/>
    <dgm:cxn modelId="{FAA2F053-81F5-4A3B-9BD2-FD1DB4D29559}" type="presOf" srcId="{8E142FF9-CA82-44A6-852C-B4A481BF5C7B}" destId="{907F0FDC-844C-4285-8193-26C2306FA884}" srcOrd="0" destOrd="0" presId="urn:microsoft.com/office/officeart/2005/8/layout/vList5"/>
    <dgm:cxn modelId="{BC9B0C79-DC2A-4F5C-B202-A581421D15F3}" type="presOf" srcId="{B7D0A808-AB65-4688-942C-6EC37A6C7E10}" destId="{A7669FE3-890D-4B80-99BF-20F375AC766D}" srcOrd="0" destOrd="0" presId="urn:microsoft.com/office/officeart/2005/8/layout/vList5"/>
    <dgm:cxn modelId="{E1FA627B-65D8-408B-8DA2-4F73DC2B2859}" srcId="{6EAC1B0C-29FB-4C73-9B7A-3F7DF225F8CF}" destId="{83C31306-6507-4BD2-A03E-55E1DEC90C55}" srcOrd="0" destOrd="0" parTransId="{E81D4F84-0843-481B-BD05-2EDBF1562DD6}" sibTransId="{EAE06A54-26F0-4ADF-B1FC-16F363147220}"/>
    <dgm:cxn modelId="{79D7377E-68DB-4C6F-8CC3-44E81FA44F1D}" type="presOf" srcId="{83C31306-6507-4BD2-A03E-55E1DEC90C55}" destId="{C7AFDAA9-6FA8-4AFB-BD70-31A142DA7B76}" srcOrd="0" destOrd="0" presId="urn:microsoft.com/office/officeart/2005/8/layout/vList5"/>
    <dgm:cxn modelId="{966E4E92-A285-4BD7-9889-A55862932686}" srcId="{1CA6F509-4463-4898-BE5C-25D9168E8DAD}" destId="{AFBACDD9-9220-45C5-AA8B-18C99B586713}" srcOrd="0" destOrd="0" parTransId="{490F697D-D381-4E2E-A1BF-41654DB8D819}" sibTransId="{7F5A86AF-1895-4AD2-BF81-823F89CF1C55}"/>
    <dgm:cxn modelId="{A2C41293-61EF-44D9-BF5A-3AEC7411EE06}" srcId="{3F889003-801F-48F5-976B-0D892EF9B514}" destId="{09CB6E9E-3885-4CFF-A662-DD7931326706}" srcOrd="0" destOrd="0" parTransId="{15304AAE-DF52-4C29-8291-AC031291BC71}" sibTransId="{2283C09A-5B26-41DE-8DC2-7464FA4DF974}"/>
    <dgm:cxn modelId="{CCDF8597-974F-4AE7-9A1E-E25792D85EC0}" type="presOf" srcId="{3E07DA4D-3242-4D9C-8D24-EBDD0AAFA887}" destId="{50FC1E4E-3EC6-474A-AD18-891466BC78EE}" srcOrd="0" destOrd="0" presId="urn:microsoft.com/office/officeart/2005/8/layout/vList5"/>
    <dgm:cxn modelId="{4BF9C299-120D-4C6A-91B8-F06541D2AD53}" srcId="{F889105E-CE3C-4B3F-B1B1-08CBE9E37E8A}" destId="{1CA6F509-4463-4898-BE5C-25D9168E8DAD}" srcOrd="0" destOrd="0" parTransId="{4FBCE4C3-6CC7-4B0C-BB7E-D28E8F0696CA}" sibTransId="{3F36C9EB-D865-4B10-A01F-3F762BAA6DC1}"/>
    <dgm:cxn modelId="{9F58BEA0-83B8-4F30-AEE7-F5686EFF6EAC}" type="presOf" srcId="{1CA6F509-4463-4898-BE5C-25D9168E8DAD}" destId="{FD234A00-EB83-4EB3-BB04-E74E810332C2}" srcOrd="0" destOrd="0" presId="urn:microsoft.com/office/officeart/2005/8/layout/vList5"/>
    <dgm:cxn modelId="{245482AA-EE8C-4EEF-BD14-036A2A6B31F6}" type="presOf" srcId="{AFBACDD9-9220-45C5-AA8B-18C99B586713}" destId="{D2034B62-F01F-4680-8CB9-9799C20407B4}" srcOrd="0" destOrd="0" presId="urn:microsoft.com/office/officeart/2005/8/layout/vList5"/>
    <dgm:cxn modelId="{BE5B08AF-E2D9-4450-AFD0-F6F6E105A301}" srcId="{F889105E-CE3C-4B3F-B1B1-08CBE9E37E8A}" destId="{3F889003-801F-48F5-976B-0D892EF9B514}" srcOrd="4" destOrd="0" parTransId="{46F4C8AC-7C62-4583-9A42-E2FFCACE3D88}" sibTransId="{2E6F0C08-4CE7-4553-80C4-18C7C2C56CFC}"/>
    <dgm:cxn modelId="{EAFF4FB9-C5CA-40D1-A2D2-6AB635BD0B2F}" type="presOf" srcId="{9BDEAFC1-3027-42A9-9D6F-CAF4A5E24F05}" destId="{149238F1-8CB8-4E51-A29A-69D668FFA5C2}" srcOrd="0" destOrd="0" presId="urn:microsoft.com/office/officeart/2005/8/layout/vList5"/>
    <dgm:cxn modelId="{08707BD5-F747-4289-BD42-EBBCC57A5D48}" srcId="{F889105E-CE3C-4B3F-B1B1-08CBE9E37E8A}" destId="{3E07DA4D-3242-4D9C-8D24-EBDD0AAFA887}" srcOrd="2" destOrd="0" parTransId="{A0122E74-F05C-4D4F-A04B-514D3CC01381}" sibTransId="{7915DEF4-DAAD-41D2-81AC-3EC80188FCE7}"/>
    <dgm:cxn modelId="{B08D0DF7-0565-4AA7-B66C-4BDC14B62851}" srcId="{3E07DA4D-3242-4D9C-8D24-EBDD0AAFA887}" destId="{B3104F31-64B7-4FFC-8B1D-B295C130150C}" srcOrd="0" destOrd="0" parTransId="{967F3163-0370-4FCE-B7D5-1365A405FDDB}" sibTransId="{B955793B-3FE8-4C2E-8B5B-4C5DD5146F63}"/>
    <dgm:cxn modelId="{882035F8-3946-4D31-9091-06CC7E4BF4E1}" type="presOf" srcId="{A891B4AC-AA4C-4289-8ED3-415294616FEB}" destId="{7949CA0D-EAC7-40EB-AC59-62A68CEEABB4}" srcOrd="0" destOrd="0" presId="urn:microsoft.com/office/officeart/2005/8/layout/vList5"/>
    <dgm:cxn modelId="{C4CF32FD-8E96-4C5E-B384-EBAA7BB4D6BD}" type="presOf" srcId="{09CB6E9E-3885-4CFF-A662-DD7931326706}" destId="{BD6543C4-4D7E-4EBD-BE7A-228AB5467CF6}" srcOrd="0" destOrd="0" presId="urn:microsoft.com/office/officeart/2005/8/layout/vList5"/>
    <dgm:cxn modelId="{AD348BD6-A2E9-4B75-BB04-1A1C368660C1}" type="presParOf" srcId="{5EA1A74E-26FF-4AB3-9D98-9E0D74C81047}" destId="{2632F4C1-A764-473F-985F-77D5866D46CE}" srcOrd="0" destOrd="0" presId="urn:microsoft.com/office/officeart/2005/8/layout/vList5"/>
    <dgm:cxn modelId="{C3F6B2CC-DDE9-407D-BEB7-D0148878CA54}" type="presParOf" srcId="{2632F4C1-A764-473F-985F-77D5866D46CE}" destId="{FD234A00-EB83-4EB3-BB04-E74E810332C2}" srcOrd="0" destOrd="0" presId="urn:microsoft.com/office/officeart/2005/8/layout/vList5"/>
    <dgm:cxn modelId="{7BEBD3E3-5A3F-4A2D-9948-7BB265E06284}" type="presParOf" srcId="{2632F4C1-A764-473F-985F-77D5866D46CE}" destId="{D2034B62-F01F-4680-8CB9-9799C20407B4}" srcOrd="1" destOrd="0" presId="urn:microsoft.com/office/officeart/2005/8/layout/vList5"/>
    <dgm:cxn modelId="{61ABCCE9-8EC6-4B50-A47D-B19C118E9576}" type="presParOf" srcId="{5EA1A74E-26FF-4AB3-9D98-9E0D74C81047}" destId="{8FA38A51-3CF2-4680-BECF-22AC6CC875D4}" srcOrd="1" destOrd="0" presId="urn:microsoft.com/office/officeart/2005/8/layout/vList5"/>
    <dgm:cxn modelId="{160F3CE7-32C0-4618-BDC2-906A70EA296E}" type="presParOf" srcId="{5EA1A74E-26FF-4AB3-9D98-9E0D74C81047}" destId="{60AE0639-1B41-47CA-A8BC-8961D1436209}" srcOrd="2" destOrd="0" presId="urn:microsoft.com/office/officeart/2005/8/layout/vList5"/>
    <dgm:cxn modelId="{8414B536-0BC3-4413-B228-A118A076561B}" type="presParOf" srcId="{60AE0639-1B41-47CA-A8BC-8961D1436209}" destId="{7949CA0D-EAC7-40EB-AC59-62A68CEEABB4}" srcOrd="0" destOrd="0" presId="urn:microsoft.com/office/officeart/2005/8/layout/vList5"/>
    <dgm:cxn modelId="{C5E0CB9C-A003-4088-988F-62666B545E13}" type="presParOf" srcId="{60AE0639-1B41-47CA-A8BC-8961D1436209}" destId="{907F0FDC-844C-4285-8193-26C2306FA884}" srcOrd="1" destOrd="0" presId="urn:microsoft.com/office/officeart/2005/8/layout/vList5"/>
    <dgm:cxn modelId="{8A5236E2-DDD3-405E-896F-CDC7CA027A55}" type="presParOf" srcId="{5EA1A74E-26FF-4AB3-9D98-9E0D74C81047}" destId="{9280778F-3402-4131-BFE0-8B74F5CE77C9}" srcOrd="3" destOrd="0" presId="urn:microsoft.com/office/officeart/2005/8/layout/vList5"/>
    <dgm:cxn modelId="{66FDA2C8-DFC9-4F9F-A08D-5776092C0F4B}" type="presParOf" srcId="{5EA1A74E-26FF-4AB3-9D98-9E0D74C81047}" destId="{C9E99424-1F13-4D56-8898-035E2874657E}" srcOrd="4" destOrd="0" presId="urn:microsoft.com/office/officeart/2005/8/layout/vList5"/>
    <dgm:cxn modelId="{E0A01EB0-3231-4C4A-B86A-A9D63414B0DF}" type="presParOf" srcId="{C9E99424-1F13-4D56-8898-035E2874657E}" destId="{50FC1E4E-3EC6-474A-AD18-891466BC78EE}" srcOrd="0" destOrd="0" presId="urn:microsoft.com/office/officeart/2005/8/layout/vList5"/>
    <dgm:cxn modelId="{BC2E19F5-4DBB-41E1-AC10-757975FDE2BC}" type="presParOf" srcId="{C9E99424-1F13-4D56-8898-035E2874657E}" destId="{9BCD1F45-65ED-4BD8-9C0C-20A323BDCB8A}" srcOrd="1" destOrd="0" presId="urn:microsoft.com/office/officeart/2005/8/layout/vList5"/>
    <dgm:cxn modelId="{9EDE60FB-1450-4A33-ADBE-4222D4C62938}" type="presParOf" srcId="{5EA1A74E-26FF-4AB3-9D98-9E0D74C81047}" destId="{635CBD2F-B926-473A-9330-3D30B07A85B0}" srcOrd="5" destOrd="0" presId="urn:microsoft.com/office/officeart/2005/8/layout/vList5"/>
    <dgm:cxn modelId="{470289A2-7FB8-46F6-ABEB-94D18B5788D4}" type="presParOf" srcId="{5EA1A74E-26FF-4AB3-9D98-9E0D74C81047}" destId="{6081AB3F-98FA-43D4-B2A2-496EE9FF4C6A}" srcOrd="6" destOrd="0" presId="urn:microsoft.com/office/officeart/2005/8/layout/vList5"/>
    <dgm:cxn modelId="{59767A5A-75AD-4A04-84D2-4DF035C6644F}" type="presParOf" srcId="{6081AB3F-98FA-43D4-B2A2-496EE9FF4C6A}" destId="{2C39714F-46C7-4178-928A-6F86986CA435}" srcOrd="0" destOrd="0" presId="urn:microsoft.com/office/officeart/2005/8/layout/vList5"/>
    <dgm:cxn modelId="{E3871BBA-898D-4FF6-8CF5-23A34692ED77}" type="presParOf" srcId="{6081AB3F-98FA-43D4-B2A2-496EE9FF4C6A}" destId="{A7669FE3-890D-4B80-99BF-20F375AC766D}" srcOrd="1" destOrd="0" presId="urn:microsoft.com/office/officeart/2005/8/layout/vList5"/>
    <dgm:cxn modelId="{E3FF1E6D-1F5E-48FE-B355-BFB8EFF1F923}" type="presParOf" srcId="{5EA1A74E-26FF-4AB3-9D98-9E0D74C81047}" destId="{D933B407-CBD2-4251-A0A4-DE7F1A03F35E}" srcOrd="7" destOrd="0" presId="urn:microsoft.com/office/officeart/2005/8/layout/vList5"/>
    <dgm:cxn modelId="{5E22C44B-77A8-4D04-ABB6-E2053C15023E}" type="presParOf" srcId="{5EA1A74E-26FF-4AB3-9D98-9E0D74C81047}" destId="{C6268496-547E-4DA2-B707-952F35B853CB}" srcOrd="8" destOrd="0" presId="urn:microsoft.com/office/officeart/2005/8/layout/vList5"/>
    <dgm:cxn modelId="{D379D286-3F98-42DC-BD7B-2F0D837F598B}" type="presParOf" srcId="{C6268496-547E-4DA2-B707-952F35B853CB}" destId="{3974780B-D5E5-455E-B373-942603A6188C}" srcOrd="0" destOrd="0" presId="urn:microsoft.com/office/officeart/2005/8/layout/vList5"/>
    <dgm:cxn modelId="{8D44516B-7377-424A-B4DE-016513BA4E17}" type="presParOf" srcId="{C6268496-547E-4DA2-B707-952F35B853CB}" destId="{BD6543C4-4D7E-4EBD-BE7A-228AB5467CF6}" srcOrd="1" destOrd="0" presId="urn:microsoft.com/office/officeart/2005/8/layout/vList5"/>
    <dgm:cxn modelId="{6452F0D7-13CC-4D9C-B96F-8880E60D301D}" type="presParOf" srcId="{5EA1A74E-26FF-4AB3-9D98-9E0D74C81047}" destId="{51A40905-F860-42C6-BE2B-9C23807162B7}" srcOrd="9" destOrd="0" presId="urn:microsoft.com/office/officeart/2005/8/layout/vList5"/>
    <dgm:cxn modelId="{7141035E-CBA1-48BA-A7FF-6A52F89A46CC}" type="presParOf" srcId="{5EA1A74E-26FF-4AB3-9D98-9E0D74C81047}" destId="{942857CC-4549-412E-B22D-C772611D2FB9}" srcOrd="10" destOrd="0" presId="urn:microsoft.com/office/officeart/2005/8/layout/vList5"/>
    <dgm:cxn modelId="{35DB99AC-FDAE-40D1-A1DC-02CF97E3335B}" type="presParOf" srcId="{942857CC-4549-412E-B22D-C772611D2FB9}" destId="{1C81A90F-6167-4C48-AEB8-967774E87213}" srcOrd="0" destOrd="0" presId="urn:microsoft.com/office/officeart/2005/8/layout/vList5"/>
    <dgm:cxn modelId="{65179098-6D2A-4EA5-A49F-876AABA260FD}" type="presParOf" srcId="{942857CC-4549-412E-B22D-C772611D2FB9}" destId="{C7AFDAA9-6FA8-4AFB-BD70-31A142DA7B76}" srcOrd="1" destOrd="0" presId="urn:microsoft.com/office/officeart/2005/8/layout/vList5"/>
    <dgm:cxn modelId="{4361BEFA-E620-4C4B-8D04-C55E19CED491}" type="presParOf" srcId="{5EA1A74E-26FF-4AB3-9D98-9E0D74C81047}" destId="{7A30BF5B-9A7A-448F-AE2E-ABAF19E9D023}" srcOrd="11" destOrd="0" presId="urn:microsoft.com/office/officeart/2005/8/layout/vList5"/>
    <dgm:cxn modelId="{CBE3F42F-C67F-43B3-B5B0-62C19FD5E59B}" type="presParOf" srcId="{5EA1A74E-26FF-4AB3-9D98-9E0D74C81047}" destId="{4EE4CC1B-D0AF-49F2-A0F3-FBB08B354581}" srcOrd="12" destOrd="0" presId="urn:microsoft.com/office/officeart/2005/8/layout/vList5"/>
    <dgm:cxn modelId="{5AD0F728-6E77-4B8C-B732-C55C0002BFB7}" type="presParOf" srcId="{4EE4CC1B-D0AF-49F2-A0F3-FBB08B354581}" destId="{4DCCA60B-E05A-4258-B2F6-44C846AC7CB1}" srcOrd="0" destOrd="0" presId="urn:microsoft.com/office/officeart/2005/8/layout/vList5"/>
    <dgm:cxn modelId="{DAC6F748-1A08-46DA-94D7-4D22FAFCC592}" type="presParOf" srcId="{4EE4CC1B-D0AF-49F2-A0F3-FBB08B354581}" destId="{149238F1-8CB8-4E51-A29A-69D668FFA5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34B62-F01F-4680-8CB9-9799C20407B4}">
      <dsp:nvSpPr>
        <dsp:cNvPr id="0" name=""/>
        <dsp:cNvSpPr/>
      </dsp:nvSpPr>
      <dsp:spPr>
        <a:xfrm rot="5400000">
          <a:off x="4271980" y="-3380469"/>
          <a:ext cx="496432" cy="73822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Faith – Works = Unsaved</a:t>
          </a:r>
        </a:p>
      </dsp:txBody>
      <dsp:txXfrm rot="-5400000">
        <a:off x="829069" y="86676"/>
        <a:ext cx="7358020" cy="447964"/>
      </dsp:txXfrm>
    </dsp:sp>
    <dsp:sp modelId="{FD234A00-EB83-4EB3-BB04-E74E810332C2}">
      <dsp:nvSpPr>
        <dsp:cNvPr id="0" name=""/>
        <dsp:cNvSpPr/>
      </dsp:nvSpPr>
      <dsp:spPr>
        <a:xfrm>
          <a:off x="0" y="387"/>
          <a:ext cx="829069"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14</a:t>
          </a:r>
        </a:p>
      </dsp:txBody>
      <dsp:txXfrm>
        <a:off x="30292" y="30679"/>
        <a:ext cx="768485" cy="559957"/>
      </dsp:txXfrm>
    </dsp:sp>
    <dsp:sp modelId="{907F0FDC-844C-4285-8193-26C2306FA884}">
      <dsp:nvSpPr>
        <dsp:cNvPr id="0" name=""/>
        <dsp:cNvSpPr/>
      </dsp:nvSpPr>
      <dsp:spPr>
        <a:xfrm rot="5400000">
          <a:off x="4271119" y="-2747471"/>
          <a:ext cx="496432" cy="741939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Faith – Works = Dead</a:t>
          </a:r>
        </a:p>
      </dsp:txBody>
      <dsp:txXfrm rot="-5400000">
        <a:off x="809638" y="738244"/>
        <a:ext cx="7395161" cy="447964"/>
      </dsp:txXfrm>
    </dsp:sp>
    <dsp:sp modelId="{7949CA0D-EAC7-40EB-AC59-62A68CEEABB4}">
      <dsp:nvSpPr>
        <dsp:cNvPr id="0" name=""/>
        <dsp:cNvSpPr/>
      </dsp:nvSpPr>
      <dsp:spPr>
        <a:xfrm>
          <a:off x="0" y="651955"/>
          <a:ext cx="809638"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17</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30292" y="682247"/>
        <a:ext cx="749054" cy="559957"/>
      </dsp:txXfrm>
    </dsp:sp>
    <dsp:sp modelId="{9BCD1F45-65ED-4BD8-9C0C-20A323BDCB8A}">
      <dsp:nvSpPr>
        <dsp:cNvPr id="0" name=""/>
        <dsp:cNvSpPr/>
      </dsp:nvSpPr>
      <dsp:spPr>
        <a:xfrm rot="5400000">
          <a:off x="4281118" y="-2086470"/>
          <a:ext cx="496432" cy="7400530"/>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Faith – Works = Indemonstrable</a:t>
          </a:r>
        </a:p>
      </dsp:txBody>
      <dsp:txXfrm rot="-5400000">
        <a:off x="829069" y="1389813"/>
        <a:ext cx="7376296" cy="447964"/>
      </dsp:txXfrm>
    </dsp:sp>
    <dsp:sp modelId="{50FC1E4E-3EC6-474A-AD18-891466BC78EE}">
      <dsp:nvSpPr>
        <dsp:cNvPr id="0" name=""/>
        <dsp:cNvSpPr/>
      </dsp:nvSpPr>
      <dsp:spPr>
        <a:xfrm>
          <a:off x="0" y="1303523"/>
          <a:ext cx="829069"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18</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30292" y="1333815"/>
        <a:ext cx="768485" cy="559957"/>
      </dsp:txXfrm>
    </dsp:sp>
    <dsp:sp modelId="{A7669FE3-890D-4B80-99BF-20F375AC766D}">
      <dsp:nvSpPr>
        <dsp:cNvPr id="0" name=""/>
        <dsp:cNvSpPr/>
      </dsp:nvSpPr>
      <dsp:spPr>
        <a:xfrm rot="5400000">
          <a:off x="4262973" y="-1416758"/>
          <a:ext cx="496432" cy="736424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Faith – Works = Dead</a:t>
          </a:r>
        </a:p>
      </dsp:txBody>
      <dsp:txXfrm rot="-5400000">
        <a:off x="829069" y="2041380"/>
        <a:ext cx="7340007" cy="447964"/>
      </dsp:txXfrm>
    </dsp:sp>
    <dsp:sp modelId="{2C39714F-46C7-4178-928A-6F86986CA435}">
      <dsp:nvSpPr>
        <dsp:cNvPr id="0" name=""/>
        <dsp:cNvSpPr/>
      </dsp:nvSpPr>
      <dsp:spPr>
        <a:xfrm>
          <a:off x="0" y="1955091"/>
          <a:ext cx="829069"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20</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30292" y="1985383"/>
        <a:ext cx="768485" cy="559957"/>
      </dsp:txXfrm>
    </dsp:sp>
    <dsp:sp modelId="{BD6543C4-4D7E-4EBD-BE7A-228AB5467CF6}">
      <dsp:nvSpPr>
        <dsp:cNvPr id="0" name=""/>
        <dsp:cNvSpPr/>
      </dsp:nvSpPr>
      <dsp:spPr>
        <a:xfrm rot="5400000">
          <a:off x="4273138" y="-775355"/>
          <a:ext cx="496432" cy="738457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Faith + Works = Made Perfect (Complete)</a:t>
          </a:r>
        </a:p>
      </dsp:txBody>
      <dsp:txXfrm rot="-5400000">
        <a:off x="829069" y="2692948"/>
        <a:ext cx="7360337" cy="447964"/>
      </dsp:txXfrm>
    </dsp:sp>
    <dsp:sp modelId="{3974780B-D5E5-455E-B373-942603A6188C}">
      <dsp:nvSpPr>
        <dsp:cNvPr id="0" name=""/>
        <dsp:cNvSpPr/>
      </dsp:nvSpPr>
      <dsp:spPr>
        <a:xfrm>
          <a:off x="0" y="2606660"/>
          <a:ext cx="829069"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22</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30292" y="2636952"/>
        <a:ext cx="768485" cy="559957"/>
      </dsp:txXfrm>
    </dsp:sp>
    <dsp:sp modelId="{C7AFDAA9-6FA8-4AFB-BD70-31A142DA7B76}">
      <dsp:nvSpPr>
        <dsp:cNvPr id="0" name=""/>
        <dsp:cNvSpPr/>
      </dsp:nvSpPr>
      <dsp:spPr>
        <a:xfrm rot="5400000">
          <a:off x="4273138" y="-123786"/>
          <a:ext cx="496432" cy="738457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Works + Faith = Justified</a:t>
          </a:r>
        </a:p>
      </dsp:txBody>
      <dsp:txXfrm rot="-5400000">
        <a:off x="829069" y="3344517"/>
        <a:ext cx="7360337" cy="447964"/>
      </dsp:txXfrm>
    </dsp:sp>
    <dsp:sp modelId="{1C81A90F-6167-4C48-AEB8-967774E87213}">
      <dsp:nvSpPr>
        <dsp:cNvPr id="0" name=""/>
        <dsp:cNvSpPr/>
      </dsp:nvSpPr>
      <dsp:spPr>
        <a:xfrm>
          <a:off x="0" y="3258228"/>
          <a:ext cx="829069"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24</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30292" y="3288520"/>
        <a:ext cx="768485" cy="559957"/>
      </dsp:txXfrm>
    </dsp:sp>
    <dsp:sp modelId="{149238F1-8CB8-4E51-A29A-69D668FFA5C2}">
      <dsp:nvSpPr>
        <dsp:cNvPr id="0" name=""/>
        <dsp:cNvSpPr/>
      </dsp:nvSpPr>
      <dsp:spPr>
        <a:xfrm rot="5400000">
          <a:off x="4273138" y="527781"/>
          <a:ext cx="496432" cy="738457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Faith – Works = Dead</a:t>
          </a:r>
        </a:p>
      </dsp:txBody>
      <dsp:txXfrm rot="-5400000">
        <a:off x="829069" y="3996084"/>
        <a:ext cx="7360337" cy="447964"/>
      </dsp:txXfrm>
    </dsp:sp>
    <dsp:sp modelId="{4DCCA60B-E05A-4258-B2F6-44C846AC7CB1}">
      <dsp:nvSpPr>
        <dsp:cNvPr id="0" name=""/>
        <dsp:cNvSpPr/>
      </dsp:nvSpPr>
      <dsp:spPr>
        <a:xfrm>
          <a:off x="0" y="3909796"/>
          <a:ext cx="829069" cy="62054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26</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30292" y="3940088"/>
        <a:ext cx="768485" cy="5599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52800" y="0"/>
            <a:ext cx="2971800" cy="457200"/>
          </a:xfrm>
          <a:prstGeom prst="rect">
            <a:avLst/>
          </a:prstGeom>
        </p:spPr>
        <p:txBody>
          <a:bodyPr vert="horz" lIns="91440" tIns="45720" rIns="91440" bIns="45720" rtlCol="0"/>
          <a:lstStyle>
            <a:lvl1pPr algn="l">
              <a:defRPr sz="1200"/>
            </a:lvl1pPr>
          </a:lstStyle>
          <a:p>
            <a:pPr algn="r"/>
            <a:r>
              <a:rPr lang="en-US" sz="2000" b="1" dirty="0">
                <a:latin typeface="Arial" pitchFamily="34" charset="0"/>
                <a:cs typeface="Arial" pitchFamily="34" charset="0"/>
              </a:rPr>
              <a:t>The Faith Of Abraham</a:t>
            </a:r>
          </a:p>
        </p:txBody>
      </p:sp>
    </p:spTree>
    <p:extLst>
      <p:ext uri="{BB962C8B-B14F-4D97-AF65-F5344CB8AC3E}">
        <p14:creationId xmlns:p14="http://schemas.microsoft.com/office/powerpoint/2010/main" val="1285708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8FCCA8-FD81-49B8-9093-22B2C6F11CAE}" type="slidenum">
              <a:rPr lang="en-US"/>
              <a:pPr/>
              <a:t>‹#›</a:t>
            </a:fld>
            <a:endParaRPr lang="en-US"/>
          </a:p>
        </p:txBody>
      </p:sp>
    </p:spTree>
    <p:extLst>
      <p:ext uri="{BB962C8B-B14F-4D97-AF65-F5344CB8AC3E}">
        <p14:creationId xmlns:p14="http://schemas.microsoft.com/office/powerpoint/2010/main" val="3372640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2</a:t>
            </a:fld>
            <a:endParaRPr lang="en-US"/>
          </a:p>
        </p:txBody>
      </p:sp>
    </p:spTree>
    <p:extLst>
      <p:ext uri="{BB962C8B-B14F-4D97-AF65-F5344CB8AC3E}">
        <p14:creationId xmlns:p14="http://schemas.microsoft.com/office/powerpoint/2010/main" val="337444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12</a:t>
            </a:fld>
            <a:endParaRPr lang="en-US"/>
          </a:p>
        </p:txBody>
      </p:sp>
    </p:spTree>
    <p:extLst>
      <p:ext uri="{BB962C8B-B14F-4D97-AF65-F5344CB8AC3E}">
        <p14:creationId xmlns:p14="http://schemas.microsoft.com/office/powerpoint/2010/main" val="3118545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13</a:t>
            </a:fld>
            <a:endParaRPr lang="en-US"/>
          </a:p>
        </p:txBody>
      </p:sp>
    </p:spTree>
    <p:extLst>
      <p:ext uri="{BB962C8B-B14F-4D97-AF65-F5344CB8AC3E}">
        <p14:creationId xmlns:p14="http://schemas.microsoft.com/office/powerpoint/2010/main" val="34769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14</a:t>
            </a:fld>
            <a:endParaRPr lang="en-US"/>
          </a:p>
        </p:txBody>
      </p:sp>
    </p:spTree>
    <p:extLst>
      <p:ext uri="{BB962C8B-B14F-4D97-AF65-F5344CB8AC3E}">
        <p14:creationId xmlns:p14="http://schemas.microsoft.com/office/powerpoint/2010/main" val="107678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15</a:t>
            </a:fld>
            <a:endParaRPr lang="en-US"/>
          </a:p>
        </p:txBody>
      </p:sp>
    </p:spTree>
    <p:extLst>
      <p:ext uri="{BB962C8B-B14F-4D97-AF65-F5344CB8AC3E}">
        <p14:creationId xmlns:p14="http://schemas.microsoft.com/office/powerpoint/2010/main" val="58144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16</a:t>
            </a:fld>
            <a:endParaRPr lang="en-US"/>
          </a:p>
        </p:txBody>
      </p:sp>
    </p:spTree>
    <p:extLst>
      <p:ext uri="{BB962C8B-B14F-4D97-AF65-F5344CB8AC3E}">
        <p14:creationId xmlns:p14="http://schemas.microsoft.com/office/powerpoint/2010/main" val="337295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17</a:t>
            </a:fld>
            <a:endParaRPr lang="en-US"/>
          </a:p>
        </p:txBody>
      </p:sp>
    </p:spTree>
    <p:extLst>
      <p:ext uri="{BB962C8B-B14F-4D97-AF65-F5344CB8AC3E}">
        <p14:creationId xmlns:p14="http://schemas.microsoft.com/office/powerpoint/2010/main" val="419389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18</a:t>
            </a:fld>
            <a:endParaRPr lang="en-US"/>
          </a:p>
        </p:txBody>
      </p:sp>
    </p:spTree>
    <p:extLst>
      <p:ext uri="{BB962C8B-B14F-4D97-AF65-F5344CB8AC3E}">
        <p14:creationId xmlns:p14="http://schemas.microsoft.com/office/powerpoint/2010/main" val="169764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3</a:t>
            </a:fld>
            <a:endParaRPr lang="en-US"/>
          </a:p>
        </p:txBody>
      </p:sp>
    </p:spTree>
    <p:extLst>
      <p:ext uri="{BB962C8B-B14F-4D97-AF65-F5344CB8AC3E}">
        <p14:creationId xmlns:p14="http://schemas.microsoft.com/office/powerpoint/2010/main" val="14275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8FCCA8-FD81-49B8-9093-22B2C6F11CAE}" type="slidenum">
              <a:rPr kumimoji="0" lang="en-US"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62915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8FCCA8-FD81-49B8-9093-22B2C6F11CAE}" type="slidenum">
              <a:rPr kumimoji="0" lang="en-US"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12657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8FCCA8-FD81-49B8-9093-22B2C6F11CAE}" type="slidenum">
              <a:rPr kumimoji="0" lang="en-US"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21887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7</a:t>
            </a:fld>
            <a:endParaRPr lang="en-US"/>
          </a:p>
        </p:txBody>
      </p:sp>
    </p:spTree>
    <p:extLst>
      <p:ext uri="{BB962C8B-B14F-4D97-AF65-F5344CB8AC3E}">
        <p14:creationId xmlns:p14="http://schemas.microsoft.com/office/powerpoint/2010/main" val="212084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xfrm>
            <a:off x="1189038" y="703263"/>
            <a:ext cx="4632325" cy="3473450"/>
          </a:xfrm>
          <a:ln/>
        </p:spPr>
      </p:sp>
      <p:sp>
        <p:nvSpPr>
          <p:cNvPr id="85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207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10</a:t>
            </a:fld>
            <a:endParaRPr lang="en-US"/>
          </a:p>
        </p:txBody>
      </p:sp>
    </p:spTree>
    <p:extLst>
      <p:ext uri="{BB962C8B-B14F-4D97-AF65-F5344CB8AC3E}">
        <p14:creationId xmlns:p14="http://schemas.microsoft.com/office/powerpoint/2010/main" val="74086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8FCCA8-FD81-49B8-9093-22B2C6F11CAE}" type="slidenum">
              <a:rPr lang="en-US" smtClean="0"/>
              <a:pPr/>
              <a:t>11</a:t>
            </a:fld>
            <a:endParaRPr lang="en-US"/>
          </a:p>
        </p:txBody>
      </p:sp>
    </p:spTree>
    <p:extLst>
      <p:ext uri="{BB962C8B-B14F-4D97-AF65-F5344CB8AC3E}">
        <p14:creationId xmlns:p14="http://schemas.microsoft.com/office/powerpoint/2010/main" val="284731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3800475" y="1789113"/>
            <a:ext cx="5340350" cy="5056187"/>
            <a:chOff x="2394" y="1127"/>
            <a:chExt cx="3364" cy="3185"/>
          </a:xfrm>
        </p:grpSpPr>
        <p:sp>
          <p:nvSpPr>
            <p:cNvPr id="2560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6"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0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1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1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12"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2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2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30"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3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3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635"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37" name="Rectangle 37"/>
          <p:cNvSpPr>
            <a:spLocks noGrp="1" noChangeArrowheads="1"/>
          </p:cNvSpPr>
          <p:nvPr>
            <p:ph type="dt" sz="half" idx="2"/>
          </p:nvPr>
        </p:nvSpPr>
        <p:spPr/>
        <p:txBody>
          <a:bodyPr/>
          <a:lstStyle>
            <a:lvl1pPr>
              <a:defRPr/>
            </a:lvl1pPr>
          </a:lstStyle>
          <a:p>
            <a:endParaRPr lang="en-US"/>
          </a:p>
        </p:txBody>
      </p:sp>
      <p:sp>
        <p:nvSpPr>
          <p:cNvPr id="25638" name="Rectangle 38"/>
          <p:cNvSpPr>
            <a:spLocks noGrp="1" noChangeArrowheads="1"/>
          </p:cNvSpPr>
          <p:nvPr>
            <p:ph type="ftr" sz="quarter" idx="3"/>
          </p:nvPr>
        </p:nvSpPr>
        <p:spPr/>
        <p:txBody>
          <a:bodyPr/>
          <a:lstStyle>
            <a:lvl1pPr>
              <a:defRPr/>
            </a:lvl1pPr>
          </a:lstStyle>
          <a:p>
            <a:r>
              <a:rPr lang="en-US"/>
              <a:t>Kevin Kay</a:t>
            </a:r>
          </a:p>
        </p:txBody>
      </p:sp>
      <p:sp>
        <p:nvSpPr>
          <p:cNvPr id="2563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564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25641" name="Rectangle 41"/>
          <p:cNvSpPr>
            <a:spLocks noGrp="1" noChangeArrowheads="1"/>
          </p:cNvSpPr>
          <p:nvPr>
            <p:ph type="sldNum" sz="quarter" idx="4"/>
          </p:nvPr>
        </p:nvSpPr>
        <p:spPr/>
        <p:txBody>
          <a:bodyPr/>
          <a:lstStyle>
            <a:lvl1pPr>
              <a:defRPr/>
            </a:lvl1pPr>
          </a:lstStyle>
          <a:p>
            <a:fld id="{767A74B5-90EF-455F-BFA9-312C07872419}" type="slidenum">
              <a:rPr lang="en-US" smtClean="0"/>
              <a:pPr/>
              <a:t>‹#›</a:t>
            </a:fld>
            <a:endParaRPr lang="en-US"/>
          </a:p>
        </p:txBody>
      </p:sp>
    </p:spTree>
    <p:extLst>
      <p:ext uri="{BB962C8B-B14F-4D97-AF65-F5344CB8AC3E}">
        <p14:creationId xmlns:p14="http://schemas.microsoft.com/office/powerpoint/2010/main" val="4165862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Kevin Kay</a:t>
            </a:r>
          </a:p>
        </p:txBody>
      </p:sp>
      <p:sp>
        <p:nvSpPr>
          <p:cNvPr id="6" name="Slide Number Placeholder 5"/>
          <p:cNvSpPr>
            <a:spLocks noGrp="1"/>
          </p:cNvSpPr>
          <p:nvPr>
            <p:ph type="sldNum" sz="quarter" idx="12"/>
          </p:nvPr>
        </p:nvSpPr>
        <p:spPr/>
        <p:txBody>
          <a:bodyPr/>
          <a:lstStyle>
            <a:lvl1pPr>
              <a:defRPr/>
            </a:lvl1pPr>
          </a:lstStyle>
          <a:p>
            <a:fld id="{7F7778A5-9A41-4A29-8FEF-B28D16FB565A}" type="slidenum">
              <a:rPr lang="en-US" smtClean="0"/>
              <a:pPr/>
              <a:t>‹#›</a:t>
            </a:fld>
            <a:endParaRPr lang="en-US"/>
          </a:p>
        </p:txBody>
      </p:sp>
    </p:spTree>
    <p:extLst>
      <p:ext uri="{BB962C8B-B14F-4D97-AF65-F5344CB8AC3E}">
        <p14:creationId xmlns:p14="http://schemas.microsoft.com/office/powerpoint/2010/main" val="1815838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Kevin Kay</a:t>
            </a:r>
          </a:p>
        </p:txBody>
      </p:sp>
      <p:sp>
        <p:nvSpPr>
          <p:cNvPr id="6" name="Slide Number Placeholder 5"/>
          <p:cNvSpPr>
            <a:spLocks noGrp="1"/>
          </p:cNvSpPr>
          <p:nvPr>
            <p:ph type="sldNum" sz="quarter" idx="12"/>
          </p:nvPr>
        </p:nvSpPr>
        <p:spPr/>
        <p:txBody>
          <a:bodyPr/>
          <a:lstStyle>
            <a:lvl1pPr>
              <a:defRPr/>
            </a:lvl1pPr>
          </a:lstStyle>
          <a:p>
            <a:fld id="{431A842C-0057-44B3-A7B0-059294D38A5E}" type="slidenum">
              <a:rPr lang="en-US" smtClean="0"/>
              <a:pPr/>
              <a:t>‹#›</a:t>
            </a:fld>
            <a:endParaRPr lang="en-US"/>
          </a:p>
        </p:txBody>
      </p:sp>
    </p:spTree>
    <p:extLst>
      <p:ext uri="{BB962C8B-B14F-4D97-AF65-F5344CB8AC3E}">
        <p14:creationId xmlns:p14="http://schemas.microsoft.com/office/powerpoint/2010/main" val="3112008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Kevin Kay</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4601579-5827-4433-9A26-19887E5E4BB4}" type="slidenum">
              <a:rPr lang="en-US"/>
              <a:pPr/>
              <a:t>‹#›</a:t>
            </a:fld>
            <a:endParaRPr lang="en-US"/>
          </a:p>
        </p:txBody>
      </p:sp>
    </p:spTree>
    <p:extLst>
      <p:ext uri="{BB962C8B-B14F-4D97-AF65-F5344CB8AC3E}">
        <p14:creationId xmlns:p14="http://schemas.microsoft.com/office/powerpoint/2010/main" val="3476276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Kevin Kay</a:t>
            </a:r>
          </a:p>
        </p:txBody>
      </p:sp>
      <p:sp>
        <p:nvSpPr>
          <p:cNvPr id="6" name="Slide Number Placeholder 5"/>
          <p:cNvSpPr>
            <a:spLocks noGrp="1"/>
          </p:cNvSpPr>
          <p:nvPr>
            <p:ph type="sldNum" sz="quarter" idx="12"/>
          </p:nvPr>
        </p:nvSpPr>
        <p:spPr/>
        <p:txBody>
          <a:bodyPr/>
          <a:lstStyle>
            <a:lvl1pPr>
              <a:defRPr/>
            </a:lvl1pPr>
          </a:lstStyle>
          <a:p>
            <a:fld id="{85970A9F-FB90-4305-8F18-6CB96BBF80E2}" type="slidenum">
              <a:rPr lang="en-US" smtClean="0"/>
              <a:pPr/>
              <a:t>‹#›</a:t>
            </a:fld>
            <a:endParaRPr lang="en-US"/>
          </a:p>
        </p:txBody>
      </p:sp>
    </p:spTree>
    <p:extLst>
      <p:ext uri="{BB962C8B-B14F-4D97-AF65-F5344CB8AC3E}">
        <p14:creationId xmlns:p14="http://schemas.microsoft.com/office/powerpoint/2010/main" val="1506961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Kevin Kay</a:t>
            </a:r>
          </a:p>
        </p:txBody>
      </p:sp>
      <p:sp>
        <p:nvSpPr>
          <p:cNvPr id="6" name="Slide Number Placeholder 5"/>
          <p:cNvSpPr>
            <a:spLocks noGrp="1"/>
          </p:cNvSpPr>
          <p:nvPr>
            <p:ph type="sldNum" sz="quarter" idx="12"/>
          </p:nvPr>
        </p:nvSpPr>
        <p:spPr/>
        <p:txBody>
          <a:bodyPr/>
          <a:lstStyle>
            <a:lvl1pPr>
              <a:defRPr/>
            </a:lvl1pPr>
          </a:lstStyle>
          <a:p>
            <a:fld id="{33FB01F7-9C39-430F-82DE-8378CF1C8664}" type="slidenum">
              <a:rPr lang="en-US" smtClean="0"/>
              <a:pPr/>
              <a:t>‹#›</a:t>
            </a:fld>
            <a:endParaRPr lang="en-US"/>
          </a:p>
        </p:txBody>
      </p:sp>
    </p:spTree>
    <p:extLst>
      <p:ext uri="{BB962C8B-B14F-4D97-AF65-F5344CB8AC3E}">
        <p14:creationId xmlns:p14="http://schemas.microsoft.com/office/powerpoint/2010/main" val="2023384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Kevin Kay</a:t>
            </a:r>
          </a:p>
        </p:txBody>
      </p:sp>
      <p:sp>
        <p:nvSpPr>
          <p:cNvPr id="7" name="Slide Number Placeholder 6"/>
          <p:cNvSpPr>
            <a:spLocks noGrp="1"/>
          </p:cNvSpPr>
          <p:nvPr>
            <p:ph type="sldNum" sz="quarter" idx="12"/>
          </p:nvPr>
        </p:nvSpPr>
        <p:spPr/>
        <p:txBody>
          <a:bodyPr/>
          <a:lstStyle>
            <a:lvl1pPr>
              <a:defRPr/>
            </a:lvl1pPr>
          </a:lstStyle>
          <a:p>
            <a:fld id="{8C478EEF-C358-4FFF-9907-A4910CEC8017}" type="slidenum">
              <a:rPr lang="en-US" smtClean="0"/>
              <a:pPr/>
              <a:t>‹#›</a:t>
            </a:fld>
            <a:endParaRPr lang="en-US"/>
          </a:p>
        </p:txBody>
      </p:sp>
    </p:spTree>
    <p:extLst>
      <p:ext uri="{BB962C8B-B14F-4D97-AF65-F5344CB8AC3E}">
        <p14:creationId xmlns:p14="http://schemas.microsoft.com/office/powerpoint/2010/main" val="2653225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Kevin Kay</a:t>
            </a:r>
          </a:p>
        </p:txBody>
      </p:sp>
      <p:sp>
        <p:nvSpPr>
          <p:cNvPr id="9" name="Slide Number Placeholder 8"/>
          <p:cNvSpPr>
            <a:spLocks noGrp="1"/>
          </p:cNvSpPr>
          <p:nvPr>
            <p:ph type="sldNum" sz="quarter" idx="12"/>
          </p:nvPr>
        </p:nvSpPr>
        <p:spPr/>
        <p:txBody>
          <a:bodyPr/>
          <a:lstStyle>
            <a:lvl1pPr>
              <a:defRPr/>
            </a:lvl1pPr>
          </a:lstStyle>
          <a:p>
            <a:fld id="{CC8E5979-E05F-4034-A0CB-22B956754387}" type="slidenum">
              <a:rPr lang="en-US" smtClean="0"/>
              <a:pPr/>
              <a:t>‹#›</a:t>
            </a:fld>
            <a:endParaRPr lang="en-US"/>
          </a:p>
        </p:txBody>
      </p:sp>
    </p:spTree>
    <p:extLst>
      <p:ext uri="{BB962C8B-B14F-4D97-AF65-F5344CB8AC3E}">
        <p14:creationId xmlns:p14="http://schemas.microsoft.com/office/powerpoint/2010/main" val="2073511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Kevin Kay</a:t>
            </a:r>
          </a:p>
        </p:txBody>
      </p:sp>
      <p:sp>
        <p:nvSpPr>
          <p:cNvPr id="5" name="Slide Number Placeholder 4"/>
          <p:cNvSpPr>
            <a:spLocks noGrp="1"/>
          </p:cNvSpPr>
          <p:nvPr>
            <p:ph type="sldNum" sz="quarter" idx="12"/>
          </p:nvPr>
        </p:nvSpPr>
        <p:spPr/>
        <p:txBody>
          <a:bodyPr/>
          <a:lstStyle>
            <a:lvl1pPr>
              <a:defRPr/>
            </a:lvl1pPr>
          </a:lstStyle>
          <a:p>
            <a:fld id="{72DA8A2C-23FA-43E7-9FC5-0730E650068C}" type="slidenum">
              <a:rPr lang="en-US" smtClean="0"/>
              <a:pPr/>
              <a:t>‹#›</a:t>
            </a:fld>
            <a:endParaRPr lang="en-US"/>
          </a:p>
        </p:txBody>
      </p:sp>
    </p:spTree>
    <p:extLst>
      <p:ext uri="{BB962C8B-B14F-4D97-AF65-F5344CB8AC3E}">
        <p14:creationId xmlns:p14="http://schemas.microsoft.com/office/powerpoint/2010/main" val="366074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Kevin Kay</a:t>
            </a:r>
          </a:p>
        </p:txBody>
      </p:sp>
      <p:sp>
        <p:nvSpPr>
          <p:cNvPr id="4" name="Slide Number Placeholder 3"/>
          <p:cNvSpPr>
            <a:spLocks noGrp="1"/>
          </p:cNvSpPr>
          <p:nvPr>
            <p:ph type="sldNum" sz="quarter" idx="12"/>
          </p:nvPr>
        </p:nvSpPr>
        <p:spPr/>
        <p:txBody>
          <a:bodyPr/>
          <a:lstStyle>
            <a:lvl1pPr>
              <a:defRPr/>
            </a:lvl1pPr>
          </a:lstStyle>
          <a:p>
            <a:fld id="{8A80DACE-DEFD-4ABE-B734-3428933D3A33}" type="slidenum">
              <a:rPr lang="en-US" smtClean="0"/>
              <a:pPr/>
              <a:t>‹#›</a:t>
            </a:fld>
            <a:endParaRPr lang="en-US"/>
          </a:p>
        </p:txBody>
      </p:sp>
    </p:spTree>
    <p:extLst>
      <p:ext uri="{BB962C8B-B14F-4D97-AF65-F5344CB8AC3E}">
        <p14:creationId xmlns:p14="http://schemas.microsoft.com/office/powerpoint/2010/main" val="3038399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Kevin Kay</a:t>
            </a:r>
          </a:p>
        </p:txBody>
      </p:sp>
      <p:sp>
        <p:nvSpPr>
          <p:cNvPr id="7" name="Slide Number Placeholder 6"/>
          <p:cNvSpPr>
            <a:spLocks noGrp="1"/>
          </p:cNvSpPr>
          <p:nvPr>
            <p:ph type="sldNum" sz="quarter" idx="12"/>
          </p:nvPr>
        </p:nvSpPr>
        <p:spPr/>
        <p:txBody>
          <a:bodyPr/>
          <a:lstStyle>
            <a:lvl1pPr>
              <a:defRPr/>
            </a:lvl1pPr>
          </a:lstStyle>
          <a:p>
            <a:fld id="{F4EC5D5B-B3F2-4F19-A201-74511D93BCF9}" type="slidenum">
              <a:rPr lang="en-US" smtClean="0"/>
              <a:pPr/>
              <a:t>‹#›</a:t>
            </a:fld>
            <a:endParaRPr lang="en-US"/>
          </a:p>
        </p:txBody>
      </p:sp>
    </p:spTree>
    <p:extLst>
      <p:ext uri="{BB962C8B-B14F-4D97-AF65-F5344CB8AC3E}">
        <p14:creationId xmlns:p14="http://schemas.microsoft.com/office/powerpoint/2010/main" val="361466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Kevin Kay</a:t>
            </a:r>
          </a:p>
        </p:txBody>
      </p:sp>
      <p:sp>
        <p:nvSpPr>
          <p:cNvPr id="7" name="Slide Number Placeholder 6"/>
          <p:cNvSpPr>
            <a:spLocks noGrp="1"/>
          </p:cNvSpPr>
          <p:nvPr>
            <p:ph type="sldNum" sz="quarter" idx="12"/>
          </p:nvPr>
        </p:nvSpPr>
        <p:spPr/>
        <p:txBody>
          <a:bodyPr/>
          <a:lstStyle>
            <a:lvl1pPr>
              <a:defRPr/>
            </a:lvl1pPr>
          </a:lstStyle>
          <a:p>
            <a:fld id="{FA90A142-5DFB-48E7-B487-18B4FBE7B968}" type="slidenum">
              <a:rPr lang="en-US" smtClean="0"/>
              <a:pPr/>
              <a:t>‹#›</a:t>
            </a:fld>
            <a:endParaRPr lang="en-US"/>
          </a:p>
        </p:txBody>
      </p:sp>
    </p:spTree>
    <p:extLst>
      <p:ext uri="{BB962C8B-B14F-4D97-AF65-F5344CB8AC3E}">
        <p14:creationId xmlns:p14="http://schemas.microsoft.com/office/powerpoint/2010/main" val="3154718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3800475" y="1834833"/>
            <a:ext cx="5340350" cy="5056187"/>
            <a:chOff x="2394" y="1127"/>
            <a:chExt cx="3364" cy="3185"/>
          </a:xfrm>
        </p:grpSpPr>
        <p:sp>
          <p:nvSpPr>
            <p:cNvPr id="2457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2"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8"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3"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5"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6"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8"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9"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0"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1"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2"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6"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7"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1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11"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2"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613"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614"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615"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4616"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i="0">
                <a:latin typeface="+mn-lt"/>
              </a:defRPr>
            </a:lvl1pPr>
          </a:lstStyle>
          <a:p>
            <a:r>
              <a:rPr lang="en-US" dirty="0"/>
              <a:t>Kevin Kay</a:t>
            </a:r>
          </a:p>
        </p:txBody>
      </p:sp>
      <p:sp>
        <p:nvSpPr>
          <p:cNvPr id="24617"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2000" b="0" i="0">
                <a:latin typeface="+mn-lt"/>
              </a:defRPr>
            </a:lvl1pPr>
          </a:lstStyle>
          <a:p>
            <a:fld id="{C184A8A5-3A9E-410A-BBCC-5778745209FC}" type="slidenum">
              <a:rPr lang="en-US" smtClean="0"/>
              <a:pPr/>
              <a:t>‹#›</a:t>
            </a:fld>
            <a:endParaRPr lang="en-US" dirty="0"/>
          </a:p>
        </p:txBody>
      </p:sp>
    </p:spTree>
    <p:extLst>
      <p:ext uri="{BB962C8B-B14F-4D97-AF65-F5344CB8AC3E}">
        <p14:creationId xmlns:p14="http://schemas.microsoft.com/office/powerpoint/2010/main" val="2572985312"/>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Characters &amp; Qualities</a:t>
            </a:r>
          </a:p>
        </p:txBody>
      </p:sp>
      <p:sp>
        <p:nvSpPr>
          <p:cNvPr id="6" name="Content Placeholder 5"/>
          <p:cNvSpPr>
            <a:spLocks noGrp="1"/>
          </p:cNvSpPr>
          <p:nvPr>
            <p:ph sz="half" idx="1"/>
          </p:nvPr>
        </p:nvSpPr>
        <p:spPr/>
        <p:txBody>
          <a:bodyPr/>
          <a:lstStyle/>
          <a:p>
            <a:pPr marL="457200" indent="-457200">
              <a:spcBef>
                <a:spcPts val="0"/>
              </a:spcBef>
              <a:spcAft>
                <a:spcPts val="2400"/>
              </a:spcAft>
            </a:pPr>
            <a:r>
              <a:rPr lang="en-US" dirty="0">
                <a:latin typeface="+mj-lt"/>
              </a:rPr>
              <a:t>Job</a:t>
            </a:r>
          </a:p>
          <a:p>
            <a:pPr marL="457200" indent="-457200">
              <a:spcBef>
                <a:spcPts val="0"/>
              </a:spcBef>
              <a:spcAft>
                <a:spcPts val="2400"/>
              </a:spcAft>
            </a:pPr>
            <a:r>
              <a:rPr lang="en-US" dirty="0">
                <a:latin typeface="+mj-lt"/>
              </a:rPr>
              <a:t>Peter</a:t>
            </a:r>
          </a:p>
          <a:p>
            <a:pPr marL="457200" indent="-457200">
              <a:spcBef>
                <a:spcPts val="0"/>
              </a:spcBef>
              <a:spcAft>
                <a:spcPts val="2400"/>
              </a:spcAft>
            </a:pPr>
            <a:r>
              <a:rPr lang="en-US" dirty="0">
                <a:latin typeface="+mj-lt"/>
              </a:rPr>
              <a:t>Nehemiah</a:t>
            </a:r>
          </a:p>
          <a:p>
            <a:pPr marL="457200" indent="-457200">
              <a:spcBef>
                <a:spcPts val="0"/>
              </a:spcBef>
              <a:spcAft>
                <a:spcPts val="2400"/>
              </a:spcAft>
            </a:pPr>
            <a:r>
              <a:rPr lang="en-US" dirty="0">
                <a:latin typeface="+mj-lt"/>
              </a:rPr>
              <a:t>Elijah</a:t>
            </a:r>
          </a:p>
          <a:p>
            <a:pPr marL="457200" indent="-457200">
              <a:spcBef>
                <a:spcPts val="0"/>
              </a:spcBef>
              <a:spcAft>
                <a:spcPts val="2400"/>
              </a:spcAft>
            </a:pPr>
            <a:r>
              <a:rPr lang="en-US" dirty="0">
                <a:latin typeface="+mj-lt"/>
              </a:rPr>
              <a:t>Daniel</a:t>
            </a:r>
          </a:p>
          <a:p>
            <a:pPr marL="457200" indent="-457200">
              <a:spcBef>
                <a:spcPts val="0"/>
              </a:spcBef>
              <a:spcAft>
                <a:spcPts val="2400"/>
              </a:spcAft>
            </a:pPr>
            <a:r>
              <a:rPr lang="en-US" dirty="0">
                <a:latin typeface="+mj-lt"/>
              </a:rPr>
              <a:t>Abraham</a:t>
            </a:r>
          </a:p>
        </p:txBody>
      </p:sp>
      <p:sp>
        <p:nvSpPr>
          <p:cNvPr id="7" name="Content Placeholder 6"/>
          <p:cNvSpPr>
            <a:spLocks noGrp="1"/>
          </p:cNvSpPr>
          <p:nvPr>
            <p:ph sz="half" idx="2"/>
          </p:nvPr>
        </p:nvSpPr>
        <p:spPr/>
        <p:txBody>
          <a:bodyPr>
            <a:normAutofit/>
          </a:bodyPr>
          <a:lstStyle/>
          <a:p>
            <a:pPr marL="457200" indent="-457200">
              <a:spcBef>
                <a:spcPts val="0"/>
              </a:spcBef>
              <a:spcAft>
                <a:spcPts val="2400"/>
              </a:spcAft>
              <a:tabLst>
                <a:tab pos="0" algn="l"/>
              </a:tabLst>
            </a:pPr>
            <a:r>
              <a:rPr lang="en-US" i="1" dirty="0">
                <a:solidFill>
                  <a:srgbClr val="FFFF00"/>
                </a:solidFill>
                <a:latin typeface="+mj-lt"/>
              </a:rPr>
              <a:t>Perseverance</a:t>
            </a:r>
          </a:p>
          <a:p>
            <a:pPr marL="457200" indent="-457200">
              <a:spcBef>
                <a:spcPts val="0"/>
              </a:spcBef>
              <a:spcAft>
                <a:spcPts val="2400"/>
              </a:spcAft>
              <a:tabLst>
                <a:tab pos="0" algn="l"/>
              </a:tabLst>
            </a:pPr>
            <a:r>
              <a:rPr lang="en-US" i="1" dirty="0">
                <a:solidFill>
                  <a:srgbClr val="FFFF00"/>
                </a:solidFill>
                <a:latin typeface="+mj-lt"/>
              </a:rPr>
              <a:t>Impetuosity</a:t>
            </a:r>
          </a:p>
          <a:p>
            <a:pPr marL="457200" indent="-457200">
              <a:spcBef>
                <a:spcPts val="0"/>
              </a:spcBef>
              <a:spcAft>
                <a:spcPts val="2400"/>
              </a:spcAft>
              <a:tabLst>
                <a:tab pos="0" algn="l"/>
              </a:tabLst>
            </a:pPr>
            <a:r>
              <a:rPr lang="en-US" i="1" dirty="0">
                <a:solidFill>
                  <a:srgbClr val="FFFF00"/>
                </a:solidFill>
                <a:latin typeface="+mj-lt"/>
              </a:rPr>
              <a:t>Leadership</a:t>
            </a:r>
          </a:p>
          <a:p>
            <a:pPr marL="457200" indent="-457200">
              <a:spcBef>
                <a:spcPts val="0"/>
              </a:spcBef>
              <a:spcAft>
                <a:spcPts val="2400"/>
              </a:spcAft>
              <a:tabLst>
                <a:tab pos="0" algn="l"/>
              </a:tabLst>
            </a:pPr>
            <a:r>
              <a:rPr lang="en-US" i="1" dirty="0">
                <a:solidFill>
                  <a:srgbClr val="FFFF00"/>
                </a:solidFill>
                <a:latin typeface="+mj-lt"/>
              </a:rPr>
              <a:t>Courage</a:t>
            </a:r>
          </a:p>
          <a:p>
            <a:pPr marL="457200" indent="-457200">
              <a:spcBef>
                <a:spcPts val="0"/>
              </a:spcBef>
              <a:spcAft>
                <a:spcPts val="2400"/>
              </a:spcAft>
              <a:tabLst>
                <a:tab pos="0" algn="l"/>
              </a:tabLst>
            </a:pPr>
            <a:r>
              <a:rPr lang="en-US" i="1" dirty="0">
                <a:solidFill>
                  <a:srgbClr val="FFFF00"/>
                </a:solidFill>
                <a:latin typeface="+mj-lt"/>
              </a:rPr>
              <a:t>Conviction</a:t>
            </a:r>
          </a:p>
          <a:p>
            <a:pPr marL="457200" indent="-457200">
              <a:spcBef>
                <a:spcPts val="0"/>
              </a:spcBef>
              <a:spcAft>
                <a:spcPts val="2400"/>
              </a:spcAft>
              <a:tabLst>
                <a:tab pos="0" algn="l"/>
              </a:tabLst>
            </a:pPr>
            <a:r>
              <a:rPr lang="en-US" i="1" dirty="0">
                <a:solidFill>
                  <a:srgbClr val="FFFF00"/>
                </a:solidFill>
                <a:latin typeface="+mj-lt"/>
              </a:rPr>
              <a:t>FAITH</a:t>
            </a:r>
          </a:p>
        </p:txBody>
      </p:sp>
      <p:sp>
        <p:nvSpPr>
          <p:cNvPr id="4" name="Slide Number Placeholder 3"/>
          <p:cNvSpPr>
            <a:spLocks noGrp="1"/>
          </p:cNvSpPr>
          <p:nvPr>
            <p:ph type="sldNum" sz="quarter" idx="12"/>
          </p:nvPr>
        </p:nvSpPr>
        <p:spPr/>
        <p:txBody>
          <a:bodyPr/>
          <a:lstStyle/>
          <a:p>
            <a:fld id="{767A74B5-90EF-455F-BFA9-312C07872419}" type="slidenum">
              <a:rPr lang="en-US" smtClean="0"/>
              <a:pPr/>
              <a:t>1</a:t>
            </a:fld>
            <a:endParaRPr lang="en-US"/>
          </a:p>
        </p:txBody>
      </p:sp>
      <p:sp>
        <p:nvSpPr>
          <p:cNvPr id="2" name="Footer Placeholder 1"/>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641395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p:cTn id="1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6">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6">
                                            <p:txEl>
                                              <p:pRg st="4" end="4"/>
                                            </p:txEl>
                                          </p:spTgt>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p:cTn id="4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additive="base">
                                        <p:cTn id="5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 calcmode="lin" valueType="num">
                                      <p:cBhvr additive="base">
                                        <p:cTn id="5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 calcmode="lin" valueType="num">
                                      <p:cBhvr additive="base">
                                        <p:cTn id="6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 calcmode="lin" valueType="num">
                                      <p:cBhvr additive="base">
                                        <p:cTn id="7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additive="base">
                                        <p:cTn id="7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b="0" dirty="0">
                <a:latin typeface="+mn-lt"/>
              </a:rPr>
              <a:t>We Must Have A Faith </a:t>
            </a:r>
            <a:r>
              <a:rPr lang="en-US" sz="3300" b="0" u="sng" dirty="0">
                <a:latin typeface="+mn-lt"/>
              </a:rPr>
              <a:t>Like</a:t>
            </a:r>
            <a:r>
              <a:rPr lang="en-US" sz="3300" b="0" dirty="0">
                <a:latin typeface="+mn-lt"/>
              </a:rPr>
              <a:t>:</a:t>
            </a:r>
            <a:br>
              <a:rPr lang="en-US" dirty="0"/>
            </a:br>
            <a:r>
              <a:rPr lang="en-US" dirty="0"/>
              <a:t>The Faith Of Abraham</a:t>
            </a:r>
          </a:p>
        </p:txBody>
      </p:sp>
      <p:sp>
        <p:nvSpPr>
          <p:cNvPr id="3" name="Content Placeholder 2"/>
          <p:cNvSpPr>
            <a:spLocks noGrp="1"/>
          </p:cNvSpPr>
          <p:nvPr>
            <p:ph idx="1"/>
          </p:nvPr>
        </p:nvSpPr>
        <p:spPr/>
        <p:txBody>
          <a:bodyPr>
            <a:normAutofit/>
          </a:bodyPr>
          <a:lstStyle/>
          <a:p>
            <a:pPr marL="463550" indent="-463550"/>
            <a:r>
              <a:rPr lang="en-US" sz="2800" b="1" dirty="0"/>
              <a:t>Rom. 4:16:  </a:t>
            </a:r>
            <a:r>
              <a:rPr lang="en-US" sz="2800" baseline="30000" dirty="0"/>
              <a:t>16</a:t>
            </a:r>
            <a:r>
              <a:rPr lang="en-US" sz="2800" dirty="0"/>
              <a:t>Therefore it is of faith that it might be according to grace, so that the promise might be sure to all the seed, not only to those who are of the law, but also to </a:t>
            </a:r>
            <a:r>
              <a:rPr lang="en-US" sz="2800" b="1" dirty="0">
                <a:solidFill>
                  <a:srgbClr val="FFFF00"/>
                </a:solidFill>
              </a:rPr>
              <a:t>those who are </a:t>
            </a:r>
            <a:r>
              <a:rPr lang="en-US" sz="2800" b="1" u="sng" dirty="0">
                <a:solidFill>
                  <a:srgbClr val="FFFF00"/>
                </a:solidFill>
              </a:rPr>
              <a:t>of</a:t>
            </a:r>
            <a:r>
              <a:rPr lang="en-US" sz="2800" b="1" dirty="0">
                <a:solidFill>
                  <a:srgbClr val="FFFF00"/>
                </a:solidFill>
              </a:rPr>
              <a:t> the faith of Abraham</a:t>
            </a:r>
            <a:r>
              <a:rPr lang="en-US" sz="2800" dirty="0"/>
              <a:t>, who is the father of us all</a:t>
            </a:r>
          </a:p>
        </p:txBody>
      </p:sp>
      <p:sp>
        <p:nvSpPr>
          <p:cNvPr id="4" name="Slide Number Placeholder 3"/>
          <p:cNvSpPr>
            <a:spLocks noGrp="1"/>
          </p:cNvSpPr>
          <p:nvPr>
            <p:ph type="sldNum" sz="quarter" idx="12"/>
          </p:nvPr>
        </p:nvSpPr>
        <p:spPr/>
        <p:txBody>
          <a:bodyPr/>
          <a:lstStyle/>
          <a:p>
            <a:fld id="{85970A9F-FB90-4305-8F18-6CB96BBF80E2}" type="slidenum">
              <a:rPr lang="en-US"/>
              <a:pPr/>
              <a:t>10</a:t>
            </a:fld>
            <a:endParaRPr lang="en-US"/>
          </a:p>
        </p:txBody>
      </p:sp>
      <p:sp>
        <p:nvSpPr>
          <p:cNvPr id="5" name="Footer Placeholder 4"/>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dirty="0">
                <a:solidFill>
                  <a:srgbClr val="DBBD71"/>
                </a:solidFill>
                <a:latin typeface="Arial" panose="020B0604020202020204"/>
              </a:rPr>
              <a:t>We Must Have A Faith That:</a:t>
            </a:r>
            <a:br>
              <a:rPr lang="en-US" sz="4000" dirty="0">
                <a:solidFill>
                  <a:srgbClr val="DBBD71"/>
                </a:solidFill>
              </a:rPr>
            </a:br>
            <a:r>
              <a:rPr lang="en-US" sz="4900" dirty="0">
                <a:solidFill>
                  <a:srgbClr val="DBBD71"/>
                </a:solidFill>
              </a:rPr>
              <a:t>Walks In Abraham’s Steps</a:t>
            </a:r>
            <a:endParaRPr lang="en-US" sz="4900" dirty="0"/>
          </a:p>
        </p:txBody>
      </p:sp>
      <p:sp>
        <p:nvSpPr>
          <p:cNvPr id="3" name="Content Placeholder 2"/>
          <p:cNvSpPr>
            <a:spLocks noGrp="1"/>
          </p:cNvSpPr>
          <p:nvPr>
            <p:ph idx="1"/>
          </p:nvPr>
        </p:nvSpPr>
        <p:spPr/>
        <p:txBody>
          <a:bodyPr>
            <a:normAutofit/>
          </a:bodyPr>
          <a:lstStyle/>
          <a:p>
            <a:pPr marL="463550" indent="-463550"/>
            <a:r>
              <a:rPr lang="en-US" sz="2800" b="1" dirty="0"/>
              <a:t>Rom. 4:11-12:  </a:t>
            </a:r>
            <a:r>
              <a:rPr lang="en-US" sz="2800" baseline="30000" dirty="0"/>
              <a:t>11</a:t>
            </a:r>
            <a:r>
              <a:rPr lang="en-US" sz="2800" dirty="0"/>
              <a:t>And he received the sign of circumcision, a seal of the righteousness of the faith which he had while still uncircumcised, that he might be </a:t>
            </a:r>
            <a:r>
              <a:rPr lang="en-US" sz="2800" b="1" dirty="0">
                <a:solidFill>
                  <a:srgbClr val="FFFF00"/>
                </a:solidFill>
              </a:rPr>
              <a:t>the father of all those who believe</a:t>
            </a:r>
            <a:r>
              <a:rPr lang="en-US" sz="2800" dirty="0"/>
              <a:t>, though they are uncircumcised, that righteousness might be imputed to them also, </a:t>
            </a:r>
            <a:r>
              <a:rPr lang="en-US" sz="2800" baseline="30000" dirty="0"/>
              <a:t>12</a:t>
            </a:r>
            <a:r>
              <a:rPr lang="en-US" sz="2800" dirty="0"/>
              <a:t>and the father of circumcision to those who not only are of the circumcision, but who also </a:t>
            </a:r>
            <a:r>
              <a:rPr lang="en-US" sz="2800" b="1" u="sng" dirty="0">
                <a:solidFill>
                  <a:srgbClr val="FFFF00"/>
                </a:solidFill>
              </a:rPr>
              <a:t>walk</a:t>
            </a:r>
            <a:r>
              <a:rPr lang="en-US" sz="2800" b="1" dirty="0">
                <a:solidFill>
                  <a:srgbClr val="FFFF00"/>
                </a:solidFill>
              </a:rPr>
              <a:t> in the steps of the faith </a:t>
            </a:r>
            <a:r>
              <a:rPr lang="en-US" sz="2800" dirty="0"/>
              <a:t>which our father Abraham had while still uncircumcised.</a:t>
            </a:r>
          </a:p>
        </p:txBody>
      </p:sp>
      <p:sp>
        <p:nvSpPr>
          <p:cNvPr id="4" name="Slide Number Placeholder 3"/>
          <p:cNvSpPr>
            <a:spLocks noGrp="1"/>
          </p:cNvSpPr>
          <p:nvPr>
            <p:ph type="sldNum" sz="quarter" idx="12"/>
          </p:nvPr>
        </p:nvSpPr>
        <p:spPr/>
        <p:txBody>
          <a:bodyPr/>
          <a:lstStyle/>
          <a:p>
            <a:fld id="{85970A9F-FB90-4305-8F18-6CB96BBF80E2}" type="slidenum">
              <a:rPr lang="en-US"/>
              <a:pPr/>
              <a:t>11</a:t>
            </a:fld>
            <a:endParaRPr lang="en-US"/>
          </a:p>
        </p:txBody>
      </p:sp>
      <p:sp>
        <p:nvSpPr>
          <p:cNvPr id="5" name="Footer Placeholder 4"/>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b="0" dirty="0">
                <a:latin typeface="+mn-lt"/>
              </a:rPr>
              <a:t>We Must Have A Faith That:</a:t>
            </a:r>
            <a:br>
              <a:rPr lang="en-US" dirty="0"/>
            </a:br>
            <a:r>
              <a:rPr lang="en-US" sz="4900" dirty="0"/>
              <a:t>Walks In Abraham’s Steps</a:t>
            </a:r>
          </a:p>
        </p:txBody>
      </p:sp>
      <p:sp>
        <p:nvSpPr>
          <p:cNvPr id="3" name="Content Placeholder 2"/>
          <p:cNvSpPr>
            <a:spLocks noGrp="1"/>
          </p:cNvSpPr>
          <p:nvPr>
            <p:ph idx="1"/>
          </p:nvPr>
        </p:nvSpPr>
        <p:spPr>
          <a:xfrm>
            <a:off x="457200" y="1828800"/>
            <a:ext cx="8229600" cy="4302125"/>
          </a:xfrm>
        </p:spPr>
        <p:txBody>
          <a:bodyPr>
            <a:normAutofit/>
          </a:bodyPr>
          <a:lstStyle/>
          <a:p>
            <a:pPr marL="463550" indent="-463550">
              <a:spcBef>
                <a:spcPts val="0"/>
              </a:spcBef>
              <a:spcAft>
                <a:spcPts val="2400"/>
              </a:spcAft>
            </a:pPr>
            <a:r>
              <a:rPr lang="en-US" sz="2800" b="1" dirty="0"/>
              <a:t>Jn. 8:39:  </a:t>
            </a:r>
            <a:r>
              <a:rPr lang="en-US" sz="2800" baseline="30000" dirty="0"/>
              <a:t>39</a:t>
            </a:r>
            <a:r>
              <a:rPr lang="en-US" sz="2800" dirty="0"/>
              <a:t>They answered and said to Him, “Abraham is our father.” Jesus said to them, “If you were Abraham’s children, you would </a:t>
            </a:r>
            <a:r>
              <a:rPr lang="en-US" sz="2800" b="1" u="sng" dirty="0">
                <a:solidFill>
                  <a:srgbClr val="FFFF00"/>
                </a:solidFill>
              </a:rPr>
              <a:t>do</a:t>
            </a:r>
            <a:r>
              <a:rPr lang="en-US" sz="2800" b="1" dirty="0">
                <a:solidFill>
                  <a:srgbClr val="FFFF00"/>
                </a:solidFill>
              </a:rPr>
              <a:t> the works of Abraham</a:t>
            </a:r>
            <a:r>
              <a:rPr lang="en-US" sz="2800" dirty="0"/>
              <a:t>.</a:t>
            </a:r>
          </a:p>
          <a:p>
            <a:pPr marL="863600" lvl="1" indent="-463550">
              <a:spcBef>
                <a:spcPts val="0"/>
              </a:spcBef>
              <a:spcAft>
                <a:spcPts val="2400"/>
              </a:spcAft>
            </a:pPr>
            <a:r>
              <a:rPr lang="en-US" sz="2400" dirty="0"/>
              <a:t>This does not mean that we must </a:t>
            </a:r>
            <a:r>
              <a:rPr lang="en-US" sz="2400" b="1" dirty="0">
                <a:solidFill>
                  <a:srgbClr val="FFFF00"/>
                </a:solidFill>
              </a:rPr>
              <a:t>do everything </a:t>
            </a:r>
            <a:r>
              <a:rPr lang="en-US" sz="2400" dirty="0"/>
              <a:t>that God commanded Abraham to do</a:t>
            </a:r>
          </a:p>
          <a:p>
            <a:pPr marL="863600" lvl="1" indent="-463550">
              <a:spcBef>
                <a:spcPts val="0"/>
              </a:spcBef>
              <a:spcAft>
                <a:spcPts val="2400"/>
              </a:spcAft>
            </a:pPr>
            <a:r>
              <a:rPr lang="en-US" sz="2400" dirty="0"/>
              <a:t>It means that we must do whatever God instructs us to do with </a:t>
            </a:r>
            <a:r>
              <a:rPr lang="en-US" sz="2400" b="1" dirty="0">
                <a:solidFill>
                  <a:srgbClr val="FFFF00"/>
                </a:solidFill>
              </a:rPr>
              <a:t>the same kind of faith </a:t>
            </a:r>
            <a:r>
              <a:rPr lang="en-US" sz="2400" dirty="0"/>
              <a:t>that Abraham had</a:t>
            </a:r>
          </a:p>
        </p:txBody>
      </p:sp>
      <p:sp>
        <p:nvSpPr>
          <p:cNvPr id="4" name="Slide Number Placeholder 3"/>
          <p:cNvSpPr>
            <a:spLocks noGrp="1"/>
          </p:cNvSpPr>
          <p:nvPr>
            <p:ph type="sldNum" sz="quarter" idx="12"/>
          </p:nvPr>
        </p:nvSpPr>
        <p:spPr/>
        <p:txBody>
          <a:bodyPr/>
          <a:lstStyle/>
          <a:p>
            <a:fld id="{85970A9F-FB90-4305-8F18-6CB96BBF80E2}" type="slidenum">
              <a:rPr lang="en-US"/>
              <a:pPr/>
              <a:t>12</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1539136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I’m Not Saying…</a:t>
            </a:r>
          </a:p>
        </p:txBody>
      </p:sp>
      <p:sp>
        <p:nvSpPr>
          <p:cNvPr id="3" name="Content Placeholder 2"/>
          <p:cNvSpPr>
            <a:spLocks noGrp="1"/>
          </p:cNvSpPr>
          <p:nvPr>
            <p:ph idx="1"/>
          </p:nvPr>
        </p:nvSpPr>
        <p:spPr>
          <a:xfrm>
            <a:off x="457200" y="1828800"/>
            <a:ext cx="8229600" cy="4297364"/>
          </a:xfrm>
        </p:spPr>
        <p:txBody>
          <a:bodyPr/>
          <a:lstStyle/>
          <a:p>
            <a:pPr marL="463550" indent="-463550">
              <a:spcAft>
                <a:spcPts val="2400"/>
              </a:spcAft>
              <a:buSzPct val="100000"/>
            </a:pPr>
            <a:r>
              <a:rPr lang="en-US" sz="2800" dirty="0"/>
              <a:t>Your faith must lead to </a:t>
            </a:r>
            <a:r>
              <a:rPr lang="en-US" sz="2800" b="1" dirty="0" err="1">
                <a:solidFill>
                  <a:srgbClr val="FFFF00"/>
                </a:solidFill>
              </a:rPr>
              <a:t>sinlessness</a:t>
            </a:r>
            <a:endParaRPr lang="en-US" sz="2800" b="1" dirty="0">
              <a:solidFill>
                <a:srgbClr val="FFFF00"/>
              </a:solidFill>
            </a:endParaRPr>
          </a:p>
          <a:p>
            <a:pPr marL="997522" lvl="1" indent="-439738">
              <a:spcAft>
                <a:spcPts val="2400"/>
              </a:spcAft>
              <a:buSzPct val="100000"/>
              <a:buFont typeface="Wingdings" pitchFamily="2" charset="2"/>
              <a:buChar char="§"/>
            </a:pPr>
            <a:r>
              <a:rPr lang="en-US" sz="2400" dirty="0"/>
              <a:t>Abraham was not sinless  (Gen. 12:10-20; 20:1-18)</a:t>
            </a:r>
          </a:p>
          <a:p>
            <a:pPr marL="439738" indent="-439738">
              <a:spcAft>
                <a:spcPts val="2400"/>
              </a:spcAft>
              <a:buSzPct val="100000"/>
            </a:pPr>
            <a:r>
              <a:rPr lang="en-US" sz="2800" dirty="0"/>
              <a:t>You must have the </a:t>
            </a:r>
            <a:r>
              <a:rPr lang="en-US" sz="2800" b="1" dirty="0">
                <a:solidFill>
                  <a:srgbClr val="FFFF00"/>
                </a:solidFill>
              </a:rPr>
              <a:t>same strength or maturity of faith</a:t>
            </a:r>
            <a:r>
              <a:rPr lang="en-US" sz="2800" dirty="0"/>
              <a:t> right now</a:t>
            </a:r>
          </a:p>
          <a:p>
            <a:pPr marL="997522" lvl="1" indent="-439738">
              <a:spcAft>
                <a:spcPts val="2400"/>
              </a:spcAft>
              <a:buFont typeface="Wingdings" pitchFamily="2" charset="2"/>
              <a:buChar char="§"/>
            </a:pPr>
            <a:r>
              <a:rPr lang="en-US" sz="2400" dirty="0"/>
              <a:t>Abraham grew in faith  (Gen. 17:15ff; Rom. 4:18ff)</a:t>
            </a:r>
          </a:p>
          <a:p>
            <a:pPr marL="997522" lvl="1" indent="-439738">
              <a:spcAft>
                <a:spcPts val="2400"/>
              </a:spcAft>
              <a:buFont typeface="Wingdings" pitchFamily="2" charset="2"/>
              <a:buChar char="§"/>
            </a:pPr>
            <a:r>
              <a:rPr lang="en-US" sz="2400" dirty="0"/>
              <a:t>God expects us to grow in faith  (2 Th. 1:3)</a:t>
            </a:r>
          </a:p>
        </p:txBody>
      </p:sp>
      <p:sp>
        <p:nvSpPr>
          <p:cNvPr id="4" name="Slide Number Placeholder 3"/>
          <p:cNvSpPr>
            <a:spLocks noGrp="1"/>
          </p:cNvSpPr>
          <p:nvPr>
            <p:ph type="sldNum" sz="quarter" idx="12"/>
          </p:nvPr>
        </p:nvSpPr>
        <p:spPr/>
        <p:txBody>
          <a:bodyPr/>
          <a:lstStyle/>
          <a:p>
            <a:fld id="{85970A9F-FB90-4305-8F18-6CB96BBF80E2}" type="slidenum">
              <a:rPr lang="en-US"/>
              <a:pPr/>
              <a:t>13</a:t>
            </a:fld>
            <a:endParaRPr lang="en-US"/>
          </a:p>
        </p:txBody>
      </p:sp>
      <p:sp>
        <p:nvSpPr>
          <p:cNvPr id="5" name="Footer Placeholder 4"/>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 Am Saying…</a:t>
            </a:r>
          </a:p>
        </p:txBody>
      </p:sp>
      <p:sp>
        <p:nvSpPr>
          <p:cNvPr id="3" name="Content Placeholder 2"/>
          <p:cNvSpPr>
            <a:spLocks noGrp="1"/>
          </p:cNvSpPr>
          <p:nvPr>
            <p:ph idx="1"/>
          </p:nvPr>
        </p:nvSpPr>
        <p:spPr>
          <a:xfrm>
            <a:off x="457200" y="1828800"/>
            <a:ext cx="8229600" cy="4297364"/>
          </a:xfrm>
        </p:spPr>
        <p:txBody>
          <a:bodyPr>
            <a:normAutofit/>
          </a:bodyPr>
          <a:lstStyle/>
          <a:p>
            <a:pPr marL="439738" indent="-439738">
              <a:spcAft>
                <a:spcPts val="2400"/>
              </a:spcAft>
              <a:buSzPct val="100000"/>
            </a:pPr>
            <a:r>
              <a:rPr lang="en-US" sz="2800" dirty="0"/>
              <a:t>You must have the </a:t>
            </a:r>
            <a:r>
              <a:rPr lang="en-US" sz="2800" b="1" dirty="0">
                <a:solidFill>
                  <a:srgbClr val="FFFF00"/>
                </a:solidFill>
              </a:rPr>
              <a:t>same kind of faith </a:t>
            </a:r>
            <a:r>
              <a:rPr lang="en-US" sz="2800" dirty="0"/>
              <a:t>as Abraham’s faith</a:t>
            </a:r>
          </a:p>
          <a:p>
            <a:pPr marL="439738" indent="-439738">
              <a:spcAft>
                <a:spcPts val="2400"/>
              </a:spcAft>
              <a:buSzPct val="100000"/>
            </a:pPr>
            <a:r>
              <a:rPr lang="en-US" sz="2800" dirty="0"/>
              <a:t>Not just </a:t>
            </a:r>
            <a:r>
              <a:rPr lang="en-US" sz="2800" b="1" dirty="0">
                <a:solidFill>
                  <a:srgbClr val="FFFF00"/>
                </a:solidFill>
              </a:rPr>
              <a:t>any kind of faith </a:t>
            </a:r>
            <a:r>
              <a:rPr lang="en-US" sz="2800" dirty="0"/>
              <a:t>is saving faith</a:t>
            </a:r>
          </a:p>
          <a:p>
            <a:pPr marL="914400" lvl="1" indent="-450850">
              <a:spcAft>
                <a:spcPts val="2400"/>
              </a:spcAft>
              <a:buSzPct val="100000"/>
              <a:buFont typeface="Wingdings" pitchFamily="2" charset="2"/>
              <a:buChar char="§"/>
            </a:pPr>
            <a:r>
              <a:rPr lang="en-US" dirty="0"/>
              <a:t>The rulers  (Jn. 12:42-43)</a:t>
            </a:r>
          </a:p>
          <a:p>
            <a:pPr marL="914400" lvl="1" indent="-450850">
              <a:spcAft>
                <a:spcPts val="2400"/>
              </a:spcAft>
              <a:buSzPct val="100000"/>
              <a:buFont typeface="Wingdings" pitchFamily="2" charset="2"/>
              <a:buChar char="§"/>
            </a:pPr>
            <a:r>
              <a:rPr lang="en-US" dirty="0"/>
              <a:t>The demons  (Jas. 2:19-24)</a:t>
            </a:r>
          </a:p>
        </p:txBody>
      </p:sp>
      <p:sp>
        <p:nvSpPr>
          <p:cNvPr id="4" name="Slide Number Placeholder 3"/>
          <p:cNvSpPr>
            <a:spLocks noGrp="1"/>
          </p:cNvSpPr>
          <p:nvPr>
            <p:ph type="sldNum" sz="quarter" idx="12"/>
          </p:nvPr>
        </p:nvSpPr>
        <p:spPr/>
        <p:txBody>
          <a:bodyPr/>
          <a:lstStyle/>
          <a:p>
            <a:fld id="{85970A9F-FB90-4305-8F18-6CB96BBF80E2}" type="slidenum">
              <a:rPr lang="en-US"/>
              <a:pPr/>
              <a:t>14</a:t>
            </a:fld>
            <a:endParaRPr lang="en-US"/>
          </a:p>
        </p:txBody>
      </p:sp>
      <p:sp>
        <p:nvSpPr>
          <p:cNvPr id="5" name="Footer Placeholder 4"/>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1219200"/>
            <a:ext cx="4572000" cy="2057400"/>
          </a:xfrm>
        </p:spPr>
        <p:txBody>
          <a:bodyPr anchor="t"/>
          <a:lstStyle/>
          <a:p>
            <a:pPr algn="l"/>
            <a:r>
              <a:rPr lang="en-US" sz="5000" b="0" dirty="0"/>
              <a:t>The Faith Of Abraham</a:t>
            </a:r>
          </a:p>
        </p:txBody>
      </p:sp>
      <p:sp>
        <p:nvSpPr>
          <p:cNvPr id="6" name="Slide Number Placeholder 5"/>
          <p:cNvSpPr>
            <a:spLocks noGrp="1"/>
          </p:cNvSpPr>
          <p:nvPr>
            <p:ph type="sldNum" sz="quarter" idx="4"/>
          </p:nvPr>
        </p:nvSpPr>
        <p:spPr/>
        <p:txBody>
          <a:bodyPr/>
          <a:lstStyle/>
          <a:p>
            <a:fld id="{9D1F120C-B2C7-4A5E-88CC-3913930F6F57}" type="slidenum">
              <a:rPr lang="en-US"/>
              <a:pPr/>
              <a:t>15</a:t>
            </a:fld>
            <a:endParaRPr lang="en-US"/>
          </a:p>
        </p:txBody>
      </p:sp>
      <p:pic>
        <p:nvPicPr>
          <p:cNvPr id="4" name="Picture 3" descr="01.bmp"/>
          <p:cNvPicPr>
            <a:picLocks noChangeAspect="1"/>
          </p:cNvPicPr>
          <p:nvPr/>
        </p:nvPicPr>
        <p:blipFill>
          <a:blip r:embed="rId3" cstate="print"/>
          <a:stretch>
            <a:fillRect/>
          </a:stretch>
        </p:blipFill>
        <p:spPr>
          <a:xfrm>
            <a:off x="4724400" y="2362200"/>
            <a:ext cx="3759200" cy="2819400"/>
          </a:xfrm>
          <a:prstGeom prst="rect">
            <a:avLst/>
          </a:prstGeom>
        </p:spPr>
      </p:pic>
      <p:sp>
        <p:nvSpPr>
          <p:cNvPr id="2" name="Footer Placeholder 1"/>
          <p:cNvSpPr>
            <a:spLocks noGrp="1"/>
          </p:cNvSpPr>
          <p:nvPr>
            <p:ph type="ftr" sz="quarter" idx="3"/>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1143000" y="609600"/>
            <a:ext cx="7315200" cy="1143000"/>
          </a:xfrm>
        </p:spPr>
        <p:txBody>
          <a:bodyPr anchor="ctr">
            <a:normAutofit/>
          </a:bodyPr>
          <a:lstStyle/>
          <a:p>
            <a:r>
              <a:rPr lang="en-US" sz="4400" b="0" dirty="0"/>
              <a:t>The Faith Of Abraham</a:t>
            </a:r>
          </a:p>
        </p:txBody>
      </p:sp>
      <p:sp>
        <p:nvSpPr>
          <p:cNvPr id="3076" name="Rectangle 4"/>
          <p:cNvSpPr>
            <a:spLocks noGrp="1" noChangeArrowheads="1"/>
          </p:cNvSpPr>
          <p:nvPr>
            <p:ph type="body" sz="half" idx="2"/>
          </p:nvPr>
        </p:nvSpPr>
        <p:spPr>
          <a:xfrm>
            <a:off x="4495800" y="1828800"/>
            <a:ext cx="3962400" cy="4267200"/>
          </a:xfrm>
        </p:spPr>
        <p:txBody>
          <a:bodyPr>
            <a:normAutofit/>
          </a:bodyPr>
          <a:lstStyle/>
          <a:p>
            <a:pPr marL="449263" indent="-449263">
              <a:spcBef>
                <a:spcPct val="0"/>
              </a:spcBef>
              <a:spcAft>
                <a:spcPct val="150000"/>
              </a:spcAft>
            </a:pPr>
            <a:r>
              <a:rPr lang="en-US" sz="3000" dirty="0">
                <a:solidFill>
                  <a:srgbClr val="FFFF00"/>
                </a:solidFill>
                <a:latin typeface="+mj-lt"/>
              </a:rPr>
              <a:t>Call</a:t>
            </a:r>
            <a:r>
              <a:rPr lang="en-US" sz="3000" b="1" dirty="0"/>
              <a:t> </a:t>
            </a:r>
            <a:r>
              <a:rPr lang="en-US" sz="2400" dirty="0"/>
              <a:t>(Gen. 12:1-4; Heb. 11:8-10)</a:t>
            </a:r>
            <a:endParaRPr lang="en-US" sz="3000" dirty="0"/>
          </a:p>
          <a:p>
            <a:pPr marL="449263" indent="-449263">
              <a:spcBef>
                <a:spcPct val="0"/>
              </a:spcBef>
              <a:spcAft>
                <a:spcPct val="150000"/>
              </a:spcAft>
            </a:pPr>
            <a:r>
              <a:rPr lang="en-US" sz="3000" dirty="0">
                <a:solidFill>
                  <a:srgbClr val="FFFF00"/>
                </a:solidFill>
                <a:latin typeface="+mj-lt"/>
              </a:rPr>
              <a:t>Circumcision</a:t>
            </a:r>
            <a:r>
              <a:rPr lang="en-US" sz="3000" b="1" dirty="0"/>
              <a:t>  </a:t>
            </a:r>
            <a:r>
              <a:rPr lang="en-US" sz="2400" dirty="0"/>
              <a:t>(Gen. 17:9-14, 23-27; Rom. 4:11)</a:t>
            </a:r>
            <a:endParaRPr lang="en-US" sz="3000" dirty="0"/>
          </a:p>
          <a:p>
            <a:pPr marL="449263" indent="-449263">
              <a:spcBef>
                <a:spcPct val="0"/>
              </a:spcBef>
              <a:spcAft>
                <a:spcPct val="150000"/>
              </a:spcAft>
            </a:pPr>
            <a:r>
              <a:rPr lang="en-US" sz="3000" dirty="0">
                <a:solidFill>
                  <a:srgbClr val="FFFF00"/>
                </a:solidFill>
                <a:latin typeface="+mj-lt"/>
              </a:rPr>
              <a:t>Offering</a:t>
            </a:r>
            <a:r>
              <a:rPr lang="en-US" sz="3000" dirty="0"/>
              <a:t>  </a:t>
            </a:r>
            <a:r>
              <a:rPr lang="en-US" sz="2400" dirty="0"/>
              <a:t>(Gen. 22:1-14; Heb. 11:17-19)</a:t>
            </a:r>
            <a:endParaRPr lang="en-US" sz="2900" dirty="0"/>
          </a:p>
        </p:txBody>
      </p:sp>
      <p:sp>
        <p:nvSpPr>
          <p:cNvPr id="9" name="Slide Number Placeholder 6"/>
          <p:cNvSpPr>
            <a:spLocks noGrp="1"/>
          </p:cNvSpPr>
          <p:nvPr>
            <p:ph type="sldNum" sz="quarter" idx="12"/>
          </p:nvPr>
        </p:nvSpPr>
        <p:spPr/>
        <p:txBody>
          <a:bodyPr/>
          <a:lstStyle/>
          <a:p>
            <a:fld id="{1FC8AE87-3C16-4FFE-9CFC-BC4C7C9C89BB}" type="slidenum">
              <a:rPr lang="en-US"/>
              <a:pPr/>
              <a:t>16</a:t>
            </a:fld>
            <a:endParaRPr lang="en-US"/>
          </a:p>
        </p:txBody>
      </p:sp>
      <p:pic>
        <p:nvPicPr>
          <p:cNvPr id="8" name="Picture 7" descr="01.bmp"/>
          <p:cNvPicPr>
            <a:picLocks noChangeAspect="1"/>
          </p:cNvPicPr>
          <p:nvPr/>
        </p:nvPicPr>
        <p:blipFill>
          <a:blip r:embed="rId3" cstate="print"/>
          <a:stretch>
            <a:fillRect/>
          </a:stretch>
        </p:blipFill>
        <p:spPr>
          <a:xfrm>
            <a:off x="533400" y="2286000"/>
            <a:ext cx="3759200" cy="2819400"/>
          </a:xfrm>
          <a:prstGeom prst="rect">
            <a:avLst/>
          </a:prstGeom>
        </p:spPr>
      </p:pic>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95400" y="457200"/>
            <a:ext cx="7162800" cy="1066800"/>
          </a:xfrm>
        </p:spPr>
        <p:txBody>
          <a:bodyPr anchor="ctr">
            <a:normAutofit/>
          </a:bodyPr>
          <a:lstStyle/>
          <a:p>
            <a:r>
              <a:rPr lang="en-US" sz="4400" b="0" dirty="0"/>
              <a:t>The Faith Of Abraham</a:t>
            </a:r>
          </a:p>
        </p:txBody>
      </p:sp>
      <p:sp>
        <p:nvSpPr>
          <p:cNvPr id="2052" name="Rectangle 4"/>
          <p:cNvSpPr>
            <a:spLocks noGrp="1" noChangeArrowheads="1"/>
          </p:cNvSpPr>
          <p:nvPr>
            <p:ph type="body" sz="half" idx="2"/>
          </p:nvPr>
        </p:nvSpPr>
        <p:spPr>
          <a:xfrm>
            <a:off x="4953000" y="2057400"/>
            <a:ext cx="3733800" cy="3352800"/>
          </a:xfrm>
        </p:spPr>
        <p:txBody>
          <a:bodyPr>
            <a:noAutofit/>
          </a:bodyPr>
          <a:lstStyle/>
          <a:p>
            <a:pPr marL="630238" indent="-630238">
              <a:spcBef>
                <a:spcPct val="0"/>
              </a:spcBef>
              <a:spcAft>
                <a:spcPct val="100000"/>
              </a:spcAft>
            </a:pPr>
            <a:r>
              <a:rPr lang="en-US" sz="4000" dirty="0">
                <a:solidFill>
                  <a:srgbClr val="FFFF00"/>
                </a:solidFill>
                <a:latin typeface="+mj-lt"/>
              </a:rPr>
              <a:t>Believes</a:t>
            </a:r>
          </a:p>
          <a:p>
            <a:pPr marL="630238" indent="-630238">
              <a:spcBef>
                <a:spcPct val="0"/>
              </a:spcBef>
              <a:spcAft>
                <a:spcPct val="100000"/>
              </a:spcAft>
            </a:pPr>
            <a:r>
              <a:rPr lang="en-US" sz="4000" dirty="0">
                <a:solidFill>
                  <a:srgbClr val="FFFF00"/>
                </a:solidFill>
                <a:latin typeface="+mj-lt"/>
              </a:rPr>
              <a:t>Does</a:t>
            </a:r>
          </a:p>
          <a:p>
            <a:pPr marL="630238" indent="-630238">
              <a:spcBef>
                <a:spcPct val="0"/>
              </a:spcBef>
              <a:spcAft>
                <a:spcPct val="100000"/>
              </a:spcAft>
            </a:pPr>
            <a:r>
              <a:rPr lang="en-US" sz="4000" dirty="0">
                <a:solidFill>
                  <a:srgbClr val="FFFF00"/>
                </a:solidFill>
                <a:latin typeface="+mj-lt"/>
              </a:rPr>
              <a:t>Gives</a:t>
            </a:r>
          </a:p>
        </p:txBody>
      </p:sp>
      <p:sp>
        <p:nvSpPr>
          <p:cNvPr id="11" name="Slide Number Placeholder 6"/>
          <p:cNvSpPr>
            <a:spLocks noGrp="1"/>
          </p:cNvSpPr>
          <p:nvPr>
            <p:ph type="sldNum" sz="quarter" idx="12"/>
          </p:nvPr>
        </p:nvSpPr>
        <p:spPr/>
        <p:txBody>
          <a:bodyPr/>
          <a:lstStyle/>
          <a:p>
            <a:fld id="{436C18AA-63AE-4DD8-9302-C5D0F3442D6D}" type="slidenum">
              <a:rPr lang="en-US"/>
              <a:pPr/>
              <a:t>17</a:t>
            </a:fld>
            <a:endParaRPr lang="en-US"/>
          </a:p>
        </p:txBody>
      </p:sp>
      <p:sp>
        <p:nvSpPr>
          <p:cNvPr id="2" name="Footer Placeholder 1"/>
          <p:cNvSpPr>
            <a:spLocks noGrp="1"/>
          </p:cNvSpPr>
          <p:nvPr>
            <p:ph type="ftr" sz="quarter" idx="11"/>
          </p:nvPr>
        </p:nvSpPr>
        <p:spPr/>
        <p:txBody>
          <a:bodyPr/>
          <a:lstStyle/>
          <a:p>
            <a:r>
              <a:rPr lang="en-US"/>
              <a:t>Kevin Kay</a:t>
            </a:r>
          </a:p>
        </p:txBody>
      </p:sp>
      <p:pic>
        <p:nvPicPr>
          <p:cNvPr id="4" name="Picture 3" descr="A picture containing sky, person, man, outdoor&#10;&#10;Description automatically generated">
            <a:extLst>
              <a:ext uri="{FF2B5EF4-FFF2-40B4-BE49-F238E27FC236}">
                <a16:creationId xmlns:a16="http://schemas.microsoft.com/office/drawing/2014/main" id="{CC84E774-1C66-4429-B76B-E84E3EF6A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47900"/>
            <a:ext cx="39624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Others, Like Abraham</a:t>
            </a:r>
          </a:p>
        </p:txBody>
      </p:sp>
      <p:sp>
        <p:nvSpPr>
          <p:cNvPr id="7" name="Content Placeholder 6"/>
          <p:cNvSpPr>
            <a:spLocks noGrp="1"/>
          </p:cNvSpPr>
          <p:nvPr>
            <p:ph idx="1"/>
          </p:nvPr>
        </p:nvSpPr>
        <p:spPr>
          <a:xfrm>
            <a:off x="457200" y="1524000"/>
            <a:ext cx="8229600" cy="4606925"/>
          </a:xfrm>
        </p:spPr>
        <p:txBody>
          <a:bodyPr/>
          <a:lstStyle/>
          <a:p>
            <a:pPr marL="463550" indent="-463550">
              <a:spcBef>
                <a:spcPts val="0"/>
              </a:spcBef>
              <a:spcAft>
                <a:spcPts val="2400"/>
              </a:spcAft>
            </a:pPr>
            <a:r>
              <a:rPr lang="en-US" sz="2800" b="1" dirty="0">
                <a:solidFill>
                  <a:srgbClr val="FFFF00"/>
                </a:solidFill>
              </a:rPr>
              <a:t>Moses</a:t>
            </a:r>
            <a:r>
              <a:rPr lang="en-US" sz="2800" dirty="0"/>
              <a:t>  (Heb. 11:24-27)</a:t>
            </a:r>
          </a:p>
          <a:p>
            <a:pPr marL="463550" indent="-463550">
              <a:spcBef>
                <a:spcPts val="0"/>
              </a:spcBef>
              <a:spcAft>
                <a:spcPts val="2400"/>
              </a:spcAft>
            </a:pPr>
            <a:r>
              <a:rPr lang="en-US" sz="2800" b="1" dirty="0">
                <a:solidFill>
                  <a:srgbClr val="FFFF00"/>
                </a:solidFill>
              </a:rPr>
              <a:t>OT worthies  </a:t>
            </a:r>
            <a:r>
              <a:rPr lang="en-US" sz="2800" dirty="0"/>
              <a:t>(Heb. 11:32-40)</a:t>
            </a:r>
          </a:p>
          <a:p>
            <a:pPr marL="463550" indent="-463550">
              <a:spcBef>
                <a:spcPts val="0"/>
              </a:spcBef>
              <a:spcAft>
                <a:spcPts val="2400"/>
              </a:spcAft>
            </a:pPr>
            <a:r>
              <a:rPr lang="en-US" sz="2800" b="1" dirty="0">
                <a:solidFill>
                  <a:srgbClr val="FFFF00"/>
                </a:solidFill>
              </a:rPr>
              <a:t>Remnant  </a:t>
            </a:r>
            <a:r>
              <a:rPr lang="en-US" sz="2800" dirty="0"/>
              <a:t>(Ezra 10:1-4, 10-11)</a:t>
            </a:r>
          </a:p>
          <a:p>
            <a:pPr marL="463550" indent="-463550">
              <a:spcBef>
                <a:spcPts val="0"/>
              </a:spcBef>
              <a:spcAft>
                <a:spcPts val="2400"/>
              </a:spcAft>
            </a:pPr>
            <a:r>
              <a:rPr lang="en-US" sz="2800" b="1" dirty="0">
                <a:solidFill>
                  <a:srgbClr val="FFFF00"/>
                </a:solidFill>
              </a:rPr>
              <a:t>Saul of Tarsus  </a:t>
            </a:r>
            <a:r>
              <a:rPr lang="en-US" sz="2800" dirty="0"/>
              <a:t>(Phil. 3:4-8)</a:t>
            </a:r>
          </a:p>
          <a:p>
            <a:pPr marL="463550" indent="-463550">
              <a:spcBef>
                <a:spcPts val="0"/>
              </a:spcBef>
              <a:spcAft>
                <a:spcPts val="2400"/>
              </a:spcAft>
            </a:pPr>
            <a:r>
              <a:rPr lang="en-US" sz="2800" b="1" dirty="0">
                <a:solidFill>
                  <a:srgbClr val="FFFF00"/>
                </a:solidFill>
              </a:rPr>
              <a:t>Corinthians  </a:t>
            </a:r>
            <a:r>
              <a:rPr lang="en-US" sz="2800" dirty="0"/>
              <a:t>(1 Cor. 6:9-11)</a:t>
            </a:r>
          </a:p>
          <a:p>
            <a:pPr marL="463550" indent="-463550">
              <a:spcBef>
                <a:spcPts val="0"/>
              </a:spcBef>
              <a:spcAft>
                <a:spcPts val="2400"/>
              </a:spcAft>
            </a:pPr>
            <a:r>
              <a:rPr lang="en-US" sz="2800" b="1" dirty="0">
                <a:solidFill>
                  <a:srgbClr val="FFFF00"/>
                </a:solidFill>
              </a:rPr>
              <a:t>Stephen,</a:t>
            </a:r>
            <a:r>
              <a:rPr lang="en-US" sz="2800" dirty="0"/>
              <a:t> </a:t>
            </a:r>
            <a:r>
              <a:rPr lang="en-US" sz="2800" b="1" dirty="0">
                <a:solidFill>
                  <a:srgbClr val="FFFF00"/>
                </a:solidFill>
              </a:rPr>
              <a:t>Antipas,</a:t>
            </a:r>
            <a:r>
              <a:rPr lang="en-US" sz="2800" dirty="0"/>
              <a:t> </a:t>
            </a:r>
            <a:r>
              <a:rPr lang="en-US" sz="2800" b="1" dirty="0">
                <a:solidFill>
                  <a:srgbClr val="FFFF00"/>
                </a:solidFill>
              </a:rPr>
              <a:t>&amp; Paul</a:t>
            </a:r>
            <a:r>
              <a:rPr lang="en-US" sz="2800" b="1" dirty="0"/>
              <a:t>  </a:t>
            </a:r>
            <a:r>
              <a:rPr lang="en-US" sz="2800" dirty="0"/>
              <a:t>(Acts 7:54-60; Rev. 2:13; 2 Tim. 4:6-8)</a:t>
            </a:r>
          </a:p>
          <a:p>
            <a:endParaRPr lang="en-US" dirty="0"/>
          </a:p>
        </p:txBody>
      </p:sp>
      <p:sp>
        <p:nvSpPr>
          <p:cNvPr id="5" name="Slide Number Placeholder 4"/>
          <p:cNvSpPr>
            <a:spLocks noGrp="1"/>
          </p:cNvSpPr>
          <p:nvPr>
            <p:ph type="sldNum" sz="quarter" idx="12"/>
          </p:nvPr>
        </p:nvSpPr>
        <p:spPr/>
        <p:txBody>
          <a:bodyPr/>
          <a:lstStyle/>
          <a:p>
            <a:fld id="{24601579-5827-4433-9A26-19887E5E4BB4}" type="slidenum">
              <a:rPr lang="en-US"/>
              <a:pPr/>
              <a:t>18</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b="0" dirty="0">
                <a:latin typeface="+mn-lt"/>
              </a:rPr>
              <a:t>Abraham:</a:t>
            </a:r>
            <a:br>
              <a:rPr lang="en-US" dirty="0"/>
            </a:br>
            <a:r>
              <a:rPr lang="en-US" dirty="0"/>
              <a:t>The Father Of The Faithful</a:t>
            </a:r>
          </a:p>
        </p:txBody>
      </p:sp>
      <p:sp>
        <p:nvSpPr>
          <p:cNvPr id="3" name="Content Placeholder 2"/>
          <p:cNvSpPr>
            <a:spLocks noGrp="1"/>
          </p:cNvSpPr>
          <p:nvPr>
            <p:ph idx="1"/>
          </p:nvPr>
        </p:nvSpPr>
        <p:spPr/>
        <p:txBody>
          <a:bodyPr>
            <a:normAutofit/>
          </a:bodyPr>
          <a:lstStyle/>
          <a:p>
            <a:pPr indent="463550">
              <a:lnSpc>
                <a:spcPct val="110000"/>
              </a:lnSpc>
              <a:buNone/>
            </a:pPr>
            <a:r>
              <a:rPr lang="en-US" sz="2800" b="1" dirty="0"/>
              <a:t>Rom. 4:11: </a:t>
            </a:r>
            <a:r>
              <a:rPr lang="en-US" sz="2800" baseline="30000" dirty="0"/>
              <a:t>11</a:t>
            </a:r>
            <a:r>
              <a:rPr lang="en-US" sz="2800" dirty="0"/>
              <a:t>And he received the sign of circumcision, a seal of the righteousness of the faith which he had while still uncircumcised, that he might be </a:t>
            </a:r>
            <a:r>
              <a:rPr lang="en-US" sz="2800" b="1" dirty="0">
                <a:solidFill>
                  <a:srgbClr val="FFFF00"/>
                </a:solidFill>
              </a:rPr>
              <a:t>the father of all those who believe</a:t>
            </a:r>
            <a:r>
              <a:rPr lang="en-US" sz="2800" dirty="0"/>
              <a:t>, though they are uncircumcised, that righteousness might be imputed to them also,</a:t>
            </a:r>
          </a:p>
        </p:txBody>
      </p:sp>
      <p:sp>
        <p:nvSpPr>
          <p:cNvPr id="4" name="Slide Number Placeholder 3"/>
          <p:cNvSpPr>
            <a:spLocks noGrp="1"/>
          </p:cNvSpPr>
          <p:nvPr>
            <p:ph type="sldNum" sz="quarter" idx="12"/>
          </p:nvPr>
        </p:nvSpPr>
        <p:spPr/>
        <p:txBody>
          <a:bodyPr/>
          <a:lstStyle/>
          <a:p>
            <a:fld id="{85970A9F-FB90-4305-8F18-6CB96BBF80E2}" type="slidenum">
              <a:rPr lang="en-US"/>
              <a:pPr/>
              <a:t>2</a:t>
            </a:fld>
            <a:endParaRPr lang="en-US"/>
          </a:p>
        </p:txBody>
      </p:sp>
      <p:sp>
        <p:nvSpPr>
          <p:cNvPr id="5" name="Footer Placeholder 4"/>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b="0" dirty="0">
                <a:latin typeface="+mn-lt"/>
              </a:rPr>
              <a:t>Abraham:</a:t>
            </a:r>
            <a:br>
              <a:rPr lang="en-US" dirty="0"/>
            </a:br>
            <a:r>
              <a:rPr lang="en-US" dirty="0"/>
              <a:t>The Father Of The Faithful</a:t>
            </a:r>
          </a:p>
        </p:txBody>
      </p:sp>
      <p:sp>
        <p:nvSpPr>
          <p:cNvPr id="3" name="Content Placeholder 2"/>
          <p:cNvSpPr>
            <a:spLocks noGrp="1"/>
          </p:cNvSpPr>
          <p:nvPr>
            <p:ph idx="1"/>
          </p:nvPr>
        </p:nvSpPr>
        <p:spPr/>
        <p:txBody>
          <a:bodyPr>
            <a:normAutofit/>
          </a:bodyPr>
          <a:lstStyle/>
          <a:p>
            <a:pPr indent="463550">
              <a:buNone/>
            </a:pPr>
            <a:r>
              <a:rPr lang="en-US" sz="2800" b="1" dirty="0"/>
              <a:t>Rom. 4:16: </a:t>
            </a:r>
            <a:r>
              <a:rPr lang="en-US" sz="2800" baseline="30000" dirty="0"/>
              <a:t>16</a:t>
            </a:r>
            <a:r>
              <a:rPr lang="en-US" sz="2800" dirty="0"/>
              <a:t>Therefore it is of faith that it might be according to grace, so that the promise might be sure to all the seed, not only to those who are of the law, but also to those who are of the faith of Abraham, who is </a:t>
            </a:r>
            <a:r>
              <a:rPr lang="en-US" sz="2800" b="1" dirty="0">
                <a:solidFill>
                  <a:srgbClr val="FFFF00"/>
                </a:solidFill>
              </a:rPr>
              <a:t>the father of us all</a:t>
            </a:r>
          </a:p>
        </p:txBody>
      </p:sp>
      <p:sp>
        <p:nvSpPr>
          <p:cNvPr id="4" name="Slide Number Placeholder 3"/>
          <p:cNvSpPr>
            <a:spLocks noGrp="1"/>
          </p:cNvSpPr>
          <p:nvPr>
            <p:ph type="sldNum" sz="quarter" idx="12"/>
          </p:nvPr>
        </p:nvSpPr>
        <p:spPr/>
        <p:txBody>
          <a:bodyPr/>
          <a:lstStyle/>
          <a:p>
            <a:fld id="{85970A9F-FB90-4305-8F18-6CB96BBF80E2}" type="slidenum">
              <a:rPr lang="en-US"/>
              <a:pPr/>
              <a:t>3</a:t>
            </a:fld>
            <a:endParaRPr lang="en-US"/>
          </a:p>
        </p:txBody>
      </p:sp>
      <p:sp>
        <p:nvSpPr>
          <p:cNvPr id="5" name="Footer Placeholder 4"/>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b="0" dirty="0">
                <a:latin typeface="+mn-lt"/>
              </a:rPr>
              <a:t>Those Who Are Of Faith Are:</a:t>
            </a:r>
            <a:br>
              <a:rPr lang="en-US" dirty="0"/>
            </a:br>
            <a:r>
              <a:rPr lang="en-US" dirty="0"/>
              <a:t>The Sons Of Abraham</a:t>
            </a:r>
          </a:p>
        </p:txBody>
      </p:sp>
      <p:sp>
        <p:nvSpPr>
          <p:cNvPr id="3" name="Content Placeholder 2"/>
          <p:cNvSpPr>
            <a:spLocks noGrp="1"/>
          </p:cNvSpPr>
          <p:nvPr>
            <p:ph idx="1"/>
          </p:nvPr>
        </p:nvSpPr>
        <p:spPr>
          <a:xfrm>
            <a:off x="457200" y="1752600"/>
            <a:ext cx="8229600" cy="4378325"/>
          </a:xfrm>
        </p:spPr>
        <p:txBody>
          <a:bodyPr>
            <a:normAutofit/>
          </a:bodyPr>
          <a:lstStyle/>
          <a:p>
            <a:pPr marL="463550" indent="-463550">
              <a:spcBef>
                <a:spcPts val="0"/>
              </a:spcBef>
              <a:spcAft>
                <a:spcPts val="2400"/>
              </a:spcAft>
            </a:pPr>
            <a:r>
              <a:rPr lang="en-US" sz="2800" b="1" dirty="0"/>
              <a:t>Gal. 3:6-7:  </a:t>
            </a:r>
            <a:r>
              <a:rPr lang="en-US" sz="2800" baseline="30000" dirty="0"/>
              <a:t>6</a:t>
            </a:r>
            <a:r>
              <a:rPr lang="en-US" sz="2800" dirty="0"/>
              <a:t>just as Abraham “believed God, and it was accounted to him for righteousness.” </a:t>
            </a:r>
            <a:r>
              <a:rPr lang="en-US" sz="2800" baseline="30000" dirty="0"/>
              <a:t>7</a:t>
            </a:r>
            <a:r>
              <a:rPr lang="en-US" sz="2800" dirty="0"/>
              <a:t>Therefore know that only those who are </a:t>
            </a:r>
            <a:r>
              <a:rPr lang="en-US" sz="2800" b="1" dirty="0">
                <a:solidFill>
                  <a:srgbClr val="FFFF00"/>
                </a:solidFill>
              </a:rPr>
              <a:t>of faith </a:t>
            </a:r>
            <a:r>
              <a:rPr lang="en-US" sz="2800" dirty="0"/>
              <a:t>are</a:t>
            </a:r>
            <a:r>
              <a:rPr lang="en-US" sz="2800" b="1" dirty="0">
                <a:solidFill>
                  <a:srgbClr val="FFFF00"/>
                </a:solidFill>
              </a:rPr>
              <a:t> sons of Abraham</a:t>
            </a:r>
            <a:r>
              <a:rPr lang="en-US" sz="28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70A9F-FB90-4305-8F18-6CB96BBF80E2}" type="slidenum">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Kevin Kay</a:t>
            </a:r>
          </a:p>
        </p:txBody>
      </p:sp>
    </p:spTree>
    <p:extLst>
      <p:ext uri="{BB962C8B-B14F-4D97-AF65-F5344CB8AC3E}">
        <p14:creationId xmlns:p14="http://schemas.microsoft.com/office/powerpoint/2010/main" val="1108155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b="0" dirty="0">
                <a:latin typeface="+mn-lt"/>
              </a:rPr>
              <a:t>Those Who Are Of Faith Are:</a:t>
            </a:r>
            <a:br>
              <a:rPr lang="en-US" dirty="0"/>
            </a:br>
            <a:r>
              <a:rPr lang="en-US" dirty="0"/>
              <a:t>The Sons Of Abraham</a:t>
            </a:r>
          </a:p>
        </p:txBody>
      </p:sp>
      <p:sp>
        <p:nvSpPr>
          <p:cNvPr id="3" name="Content Placeholder 2"/>
          <p:cNvSpPr>
            <a:spLocks noGrp="1"/>
          </p:cNvSpPr>
          <p:nvPr>
            <p:ph idx="1"/>
          </p:nvPr>
        </p:nvSpPr>
        <p:spPr/>
        <p:txBody>
          <a:bodyPr>
            <a:normAutofit/>
          </a:bodyPr>
          <a:lstStyle/>
          <a:p>
            <a:pPr marL="463550" indent="-463550"/>
            <a:r>
              <a:rPr lang="en-US" sz="2800" b="1" dirty="0"/>
              <a:t>Gal. 3:26-29:  </a:t>
            </a:r>
            <a:r>
              <a:rPr lang="en-US" sz="2800" baseline="30000" dirty="0"/>
              <a:t>26</a:t>
            </a:r>
            <a:r>
              <a:rPr lang="en-US" sz="2800" dirty="0"/>
              <a:t>For you are all </a:t>
            </a:r>
            <a:r>
              <a:rPr lang="en-US" sz="2800" b="1" dirty="0">
                <a:solidFill>
                  <a:srgbClr val="FFFF00"/>
                </a:solidFill>
              </a:rPr>
              <a:t>sons of God through faith in Christ Jesus</a:t>
            </a:r>
            <a:r>
              <a:rPr lang="en-US" sz="2800" dirty="0"/>
              <a:t>. </a:t>
            </a:r>
            <a:r>
              <a:rPr lang="en-US" sz="2800" baseline="30000" dirty="0"/>
              <a:t>27</a:t>
            </a:r>
            <a:r>
              <a:rPr lang="en-US" sz="2800" dirty="0"/>
              <a:t>For as many of you as were baptized into Christ have put on Christ. </a:t>
            </a:r>
            <a:r>
              <a:rPr lang="en-US" sz="2800" baseline="30000" dirty="0"/>
              <a:t>28</a:t>
            </a:r>
            <a:r>
              <a:rPr lang="en-US" sz="2800" dirty="0"/>
              <a:t>There is neither Jew nor Greek, there is neither slave nor free, there is neither male nor female; for you are all one in Christ Jesus. </a:t>
            </a:r>
            <a:r>
              <a:rPr lang="en-US" sz="2800" baseline="30000" dirty="0"/>
              <a:t>29</a:t>
            </a:r>
            <a:r>
              <a:rPr lang="en-US" sz="2800" dirty="0"/>
              <a:t>And if you are </a:t>
            </a:r>
            <a:r>
              <a:rPr lang="en-US" sz="2800" b="1" dirty="0">
                <a:solidFill>
                  <a:srgbClr val="FFFF00"/>
                </a:solidFill>
              </a:rPr>
              <a:t>Christ’s</a:t>
            </a:r>
            <a:r>
              <a:rPr lang="en-US" sz="2800" dirty="0"/>
              <a:t>, then you are </a:t>
            </a:r>
            <a:r>
              <a:rPr lang="en-US" sz="2800" b="1" dirty="0">
                <a:solidFill>
                  <a:srgbClr val="FFFF00"/>
                </a:solidFill>
              </a:rPr>
              <a:t>Abraham’s seed</a:t>
            </a:r>
            <a:r>
              <a:rPr lang="en-US" sz="2800" dirty="0"/>
              <a:t>, and heirs according to the promise.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70A9F-FB90-4305-8F18-6CB96BBF80E2}" type="slidenum">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Kevin Kay</a:t>
            </a:r>
          </a:p>
        </p:txBody>
      </p:sp>
    </p:spTree>
    <p:extLst>
      <p:ext uri="{BB962C8B-B14F-4D97-AF65-F5344CB8AC3E}">
        <p14:creationId xmlns:p14="http://schemas.microsoft.com/office/powerpoint/2010/main" val="281597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22387"/>
          </a:xfrm>
        </p:spPr>
        <p:txBody>
          <a:bodyPr>
            <a:normAutofit/>
          </a:bodyPr>
          <a:lstStyle/>
          <a:p>
            <a:pPr algn="l"/>
            <a:r>
              <a:rPr lang="en-US" sz="3300" b="0" dirty="0">
                <a:latin typeface="+mn-lt"/>
              </a:rPr>
              <a:t>Those Who Are Of Faith Are:</a:t>
            </a:r>
            <a:br>
              <a:rPr lang="en-US" dirty="0"/>
            </a:br>
            <a:r>
              <a:rPr lang="en-US" dirty="0"/>
              <a:t>Blessed With Abraham</a:t>
            </a:r>
          </a:p>
        </p:txBody>
      </p:sp>
      <p:sp>
        <p:nvSpPr>
          <p:cNvPr id="3" name="Content Placeholder 2"/>
          <p:cNvSpPr>
            <a:spLocks noGrp="1"/>
          </p:cNvSpPr>
          <p:nvPr>
            <p:ph idx="1"/>
          </p:nvPr>
        </p:nvSpPr>
        <p:spPr>
          <a:xfrm>
            <a:off x="457200" y="1905000"/>
            <a:ext cx="8229600" cy="4225925"/>
          </a:xfrm>
        </p:spPr>
        <p:txBody>
          <a:bodyPr>
            <a:normAutofit/>
          </a:bodyPr>
          <a:lstStyle/>
          <a:p>
            <a:pPr marL="463550" indent="-463550">
              <a:spcBef>
                <a:spcPts val="0"/>
              </a:spcBef>
              <a:spcAft>
                <a:spcPts val="2400"/>
              </a:spcAft>
            </a:pPr>
            <a:r>
              <a:rPr lang="en-US" sz="2800" b="1" dirty="0"/>
              <a:t>Gal. 3:9:  </a:t>
            </a:r>
            <a:r>
              <a:rPr lang="en-US" sz="2800" baseline="30000" dirty="0"/>
              <a:t>9</a:t>
            </a:r>
            <a:r>
              <a:rPr lang="en-US" sz="2800" dirty="0"/>
              <a:t>So then those who are </a:t>
            </a:r>
            <a:r>
              <a:rPr lang="en-US" sz="2800" b="1" dirty="0">
                <a:solidFill>
                  <a:srgbClr val="FFFF00"/>
                </a:solidFill>
              </a:rPr>
              <a:t>of faith </a:t>
            </a:r>
            <a:r>
              <a:rPr lang="en-US" sz="2800" dirty="0"/>
              <a:t>are</a:t>
            </a:r>
            <a:r>
              <a:rPr lang="en-US" sz="2800" b="1" dirty="0">
                <a:solidFill>
                  <a:srgbClr val="FFFF00"/>
                </a:solidFill>
              </a:rPr>
              <a:t> blessed </a:t>
            </a:r>
            <a:r>
              <a:rPr lang="en-US" sz="2800" dirty="0"/>
              <a:t>with believing Abraham.</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70A9F-FB90-4305-8F18-6CB96BBF80E2}" type="slidenum">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Kevin Kay</a:t>
            </a:r>
          </a:p>
        </p:txBody>
      </p:sp>
    </p:spTree>
    <p:extLst>
      <p:ext uri="{BB962C8B-B14F-4D97-AF65-F5344CB8AC3E}">
        <p14:creationId xmlns:p14="http://schemas.microsoft.com/office/powerpoint/2010/main" val="2362284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Faith Is Essential</a:t>
            </a:r>
          </a:p>
        </p:txBody>
      </p:sp>
      <p:sp>
        <p:nvSpPr>
          <p:cNvPr id="6" name="Content Placeholder 5"/>
          <p:cNvSpPr>
            <a:spLocks noGrp="1"/>
          </p:cNvSpPr>
          <p:nvPr>
            <p:ph idx="1"/>
          </p:nvPr>
        </p:nvSpPr>
        <p:spPr/>
        <p:txBody>
          <a:bodyPr/>
          <a:lstStyle/>
          <a:p>
            <a:pPr marL="463550" indent="-463550">
              <a:spcBef>
                <a:spcPts val="0"/>
              </a:spcBef>
              <a:spcAft>
                <a:spcPts val="2400"/>
              </a:spcAft>
            </a:pPr>
            <a:r>
              <a:rPr lang="en-US" sz="2800" b="1" dirty="0"/>
              <a:t>Heb 11:6:  </a:t>
            </a:r>
            <a:r>
              <a:rPr lang="en-US" sz="2800" baseline="30000" dirty="0"/>
              <a:t>6</a:t>
            </a:r>
            <a:r>
              <a:rPr lang="en-US" sz="2800" dirty="0"/>
              <a:t>But </a:t>
            </a:r>
            <a:r>
              <a:rPr lang="en-US" sz="2800" b="1" dirty="0">
                <a:solidFill>
                  <a:srgbClr val="FFFF00"/>
                </a:solidFill>
              </a:rPr>
              <a:t>without faith it is impossible to please Him</a:t>
            </a:r>
            <a:r>
              <a:rPr lang="en-US" sz="2800" dirty="0"/>
              <a:t>, for he who comes to God </a:t>
            </a:r>
            <a:r>
              <a:rPr lang="en-US" sz="2800" b="1" dirty="0">
                <a:solidFill>
                  <a:srgbClr val="FFFF00"/>
                </a:solidFill>
              </a:rPr>
              <a:t>must</a:t>
            </a:r>
            <a:r>
              <a:rPr lang="en-US" sz="2800" dirty="0"/>
              <a:t> </a:t>
            </a:r>
            <a:r>
              <a:rPr lang="en-US" sz="2800" b="1" dirty="0">
                <a:solidFill>
                  <a:srgbClr val="FFFF00"/>
                </a:solidFill>
              </a:rPr>
              <a:t>believe</a:t>
            </a:r>
            <a:r>
              <a:rPr lang="en-US" sz="2800" dirty="0"/>
              <a:t> that He is, and that He is a </a:t>
            </a:r>
            <a:r>
              <a:rPr lang="en-US" sz="2800" dirty="0" err="1"/>
              <a:t>rewarder</a:t>
            </a:r>
            <a:r>
              <a:rPr lang="en-US" sz="2800" dirty="0"/>
              <a:t> of those who diligently seek Him.</a:t>
            </a:r>
          </a:p>
          <a:p>
            <a:pPr marL="463550" indent="-463550">
              <a:spcBef>
                <a:spcPts val="0"/>
              </a:spcBef>
              <a:spcAft>
                <a:spcPts val="2400"/>
              </a:spcAft>
            </a:pPr>
            <a:r>
              <a:rPr lang="en-US" sz="2800" b="1" dirty="0"/>
              <a:t>Jn. 8:24:  </a:t>
            </a:r>
            <a:r>
              <a:rPr lang="en-US" sz="2800" baseline="30000" dirty="0"/>
              <a:t>24</a:t>
            </a:r>
            <a:r>
              <a:rPr lang="en-US" sz="2800" dirty="0"/>
              <a:t>Therefore I said to you that you will die in your sins; for </a:t>
            </a:r>
            <a:r>
              <a:rPr lang="en-US" sz="2800" b="1" dirty="0">
                <a:solidFill>
                  <a:srgbClr val="FFFF00"/>
                </a:solidFill>
              </a:rPr>
              <a:t>if you do not believe that I am He, you will die in your sins</a:t>
            </a:r>
            <a:r>
              <a:rPr lang="en-US" sz="2800" dirty="0"/>
              <a:t>.”</a:t>
            </a:r>
          </a:p>
        </p:txBody>
      </p:sp>
      <p:sp>
        <p:nvSpPr>
          <p:cNvPr id="4" name="Slide Number Placeholder 3"/>
          <p:cNvSpPr>
            <a:spLocks noGrp="1"/>
          </p:cNvSpPr>
          <p:nvPr>
            <p:ph type="sldNum" sz="quarter" idx="12"/>
          </p:nvPr>
        </p:nvSpPr>
        <p:spPr/>
        <p:txBody>
          <a:bodyPr/>
          <a:lstStyle/>
          <a:p>
            <a:fld id="{767A74B5-90EF-455F-BFA9-312C07872419}" type="slidenum">
              <a:rPr lang="en-US"/>
              <a:pPr/>
              <a:t>7</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65E3-665E-4216-A42F-929534E16C38}"/>
              </a:ext>
            </a:extLst>
          </p:cNvPr>
          <p:cNvSpPr>
            <a:spLocks noGrp="1"/>
          </p:cNvSpPr>
          <p:nvPr>
            <p:ph type="title"/>
          </p:nvPr>
        </p:nvSpPr>
        <p:spPr/>
        <p:txBody>
          <a:bodyPr/>
          <a:lstStyle/>
          <a:p>
            <a:r>
              <a:rPr lang="en-US" dirty="0">
                <a:solidFill>
                  <a:srgbClr val="DBBD71"/>
                </a:solidFill>
              </a:rPr>
              <a:t>Not All Faith Will Save</a:t>
            </a:r>
            <a:br>
              <a:rPr lang="en-US" dirty="0">
                <a:solidFill>
                  <a:srgbClr val="DBBD71"/>
                </a:solidFill>
              </a:rPr>
            </a:br>
            <a:r>
              <a:rPr lang="en-US" sz="3000" dirty="0">
                <a:solidFill>
                  <a:srgbClr val="DBBD71"/>
                </a:solidFill>
                <a:latin typeface="Arial" panose="020B0604020202020204"/>
              </a:rPr>
              <a:t>(Jas. 2:14-26)</a:t>
            </a:r>
            <a:endParaRPr lang="en-US" dirty="0"/>
          </a:p>
        </p:txBody>
      </p:sp>
      <p:graphicFrame>
        <p:nvGraphicFramePr>
          <p:cNvPr id="6" name="Content Placeholder 5">
            <a:extLst>
              <a:ext uri="{FF2B5EF4-FFF2-40B4-BE49-F238E27FC236}">
                <a16:creationId xmlns:a16="http://schemas.microsoft.com/office/drawing/2014/main" id="{BEBE5F26-2659-454E-8982-844ECD565246}"/>
              </a:ext>
            </a:extLst>
          </p:cNvPr>
          <p:cNvGraphicFramePr>
            <a:graphicFrameLocks noGrp="1"/>
          </p:cNvGraphicFramePr>
          <p:nvPr>
            <p:ph idx="1"/>
            <p:extLst>
              <p:ext uri="{D42A27DB-BD31-4B8C-83A1-F6EECF244321}">
                <p14:modId xmlns:p14="http://schemas.microsoft.com/office/powerpoint/2010/main" val="1162076012"/>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C546429-9FB5-4BFA-8B0C-5BE7E5109241}"/>
              </a:ext>
            </a:extLst>
          </p:cNvPr>
          <p:cNvSpPr>
            <a:spLocks noGrp="1"/>
          </p:cNvSpPr>
          <p:nvPr>
            <p:ph type="ftr" sz="quarter" idx="11"/>
          </p:nvPr>
        </p:nvSpPr>
        <p:spPr/>
        <p:txBody>
          <a:bodyPr/>
          <a:lstStyle/>
          <a:p>
            <a:r>
              <a:rPr lang="en-US"/>
              <a:t>Kevin Kay</a:t>
            </a:r>
          </a:p>
        </p:txBody>
      </p:sp>
      <p:sp>
        <p:nvSpPr>
          <p:cNvPr id="5" name="Slide Number Placeholder 4">
            <a:extLst>
              <a:ext uri="{FF2B5EF4-FFF2-40B4-BE49-F238E27FC236}">
                <a16:creationId xmlns:a16="http://schemas.microsoft.com/office/drawing/2014/main" id="{FEFA9A02-C009-4429-A1E4-7E305AE9714F}"/>
              </a:ext>
            </a:extLst>
          </p:cNvPr>
          <p:cNvSpPr>
            <a:spLocks noGrp="1"/>
          </p:cNvSpPr>
          <p:nvPr>
            <p:ph type="sldNum" sz="quarter" idx="12"/>
          </p:nvPr>
        </p:nvSpPr>
        <p:spPr/>
        <p:txBody>
          <a:bodyPr/>
          <a:lstStyle/>
          <a:p>
            <a:fld id="{85970A9F-FB90-4305-8F18-6CB96BBF80E2}" type="slidenum">
              <a:rPr lang="en-US" smtClean="0"/>
              <a:pPr/>
              <a:t>8</a:t>
            </a:fld>
            <a:endParaRPr lang="en-US"/>
          </a:p>
        </p:txBody>
      </p:sp>
    </p:spTree>
    <p:extLst>
      <p:ext uri="{BB962C8B-B14F-4D97-AF65-F5344CB8AC3E}">
        <p14:creationId xmlns:p14="http://schemas.microsoft.com/office/powerpoint/2010/main" val="2946460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FD234A00-EB83-4EB3-BB04-E74E810332C2}"/>
                                            </p:graphicEl>
                                          </p:spTgt>
                                        </p:tgtEl>
                                        <p:attrNameLst>
                                          <p:attrName>style.visibility</p:attrName>
                                        </p:attrNameLst>
                                      </p:cBhvr>
                                      <p:to>
                                        <p:strVal val="visible"/>
                                      </p:to>
                                    </p:set>
                                    <p:animEffect transition="in" filter="wipe(left)">
                                      <p:cBhvr>
                                        <p:cTn id="7" dur="500"/>
                                        <p:tgtEl>
                                          <p:spTgt spid="6">
                                            <p:graphicEl>
                                              <a:dgm id="{FD234A00-EB83-4EB3-BB04-E74E810332C2}"/>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D2034B62-F01F-4680-8CB9-9799C20407B4}"/>
                                            </p:graphicEl>
                                          </p:spTgt>
                                        </p:tgtEl>
                                        <p:attrNameLst>
                                          <p:attrName>style.visibility</p:attrName>
                                        </p:attrNameLst>
                                      </p:cBhvr>
                                      <p:to>
                                        <p:strVal val="visible"/>
                                      </p:to>
                                    </p:set>
                                    <p:animEffect transition="in" filter="wipe(left)">
                                      <p:cBhvr>
                                        <p:cTn id="11" dur="500"/>
                                        <p:tgtEl>
                                          <p:spTgt spid="6">
                                            <p:graphicEl>
                                              <a:dgm id="{D2034B62-F01F-4680-8CB9-9799C20407B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7949CA0D-EAC7-40EB-AC59-62A68CEEABB4}"/>
                                            </p:graphicEl>
                                          </p:spTgt>
                                        </p:tgtEl>
                                        <p:attrNameLst>
                                          <p:attrName>style.visibility</p:attrName>
                                        </p:attrNameLst>
                                      </p:cBhvr>
                                      <p:to>
                                        <p:strVal val="visible"/>
                                      </p:to>
                                    </p:set>
                                    <p:animEffect transition="in" filter="wipe(left)">
                                      <p:cBhvr>
                                        <p:cTn id="16" dur="500"/>
                                        <p:tgtEl>
                                          <p:spTgt spid="6">
                                            <p:graphicEl>
                                              <a:dgm id="{7949CA0D-EAC7-40EB-AC59-62A68CEEABB4}"/>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907F0FDC-844C-4285-8193-26C2306FA884}"/>
                                            </p:graphicEl>
                                          </p:spTgt>
                                        </p:tgtEl>
                                        <p:attrNameLst>
                                          <p:attrName>style.visibility</p:attrName>
                                        </p:attrNameLst>
                                      </p:cBhvr>
                                      <p:to>
                                        <p:strVal val="visible"/>
                                      </p:to>
                                    </p:set>
                                    <p:animEffect transition="in" filter="wipe(left)">
                                      <p:cBhvr>
                                        <p:cTn id="20" dur="500"/>
                                        <p:tgtEl>
                                          <p:spTgt spid="6">
                                            <p:graphicEl>
                                              <a:dgm id="{907F0FDC-844C-4285-8193-26C2306FA88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50FC1E4E-3EC6-474A-AD18-891466BC78EE}"/>
                                            </p:graphicEl>
                                          </p:spTgt>
                                        </p:tgtEl>
                                        <p:attrNameLst>
                                          <p:attrName>style.visibility</p:attrName>
                                        </p:attrNameLst>
                                      </p:cBhvr>
                                      <p:to>
                                        <p:strVal val="visible"/>
                                      </p:to>
                                    </p:set>
                                    <p:animEffect transition="in" filter="wipe(left)">
                                      <p:cBhvr>
                                        <p:cTn id="25" dur="500"/>
                                        <p:tgtEl>
                                          <p:spTgt spid="6">
                                            <p:graphicEl>
                                              <a:dgm id="{50FC1E4E-3EC6-474A-AD18-891466BC78EE}"/>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9BCD1F45-65ED-4BD8-9C0C-20A323BDCB8A}"/>
                                            </p:graphicEl>
                                          </p:spTgt>
                                        </p:tgtEl>
                                        <p:attrNameLst>
                                          <p:attrName>style.visibility</p:attrName>
                                        </p:attrNameLst>
                                      </p:cBhvr>
                                      <p:to>
                                        <p:strVal val="visible"/>
                                      </p:to>
                                    </p:set>
                                    <p:animEffect transition="in" filter="wipe(left)">
                                      <p:cBhvr>
                                        <p:cTn id="29" dur="500"/>
                                        <p:tgtEl>
                                          <p:spTgt spid="6">
                                            <p:graphicEl>
                                              <a:dgm id="{9BCD1F45-65ED-4BD8-9C0C-20A323BDCB8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2C39714F-46C7-4178-928A-6F86986CA435}"/>
                                            </p:graphicEl>
                                          </p:spTgt>
                                        </p:tgtEl>
                                        <p:attrNameLst>
                                          <p:attrName>style.visibility</p:attrName>
                                        </p:attrNameLst>
                                      </p:cBhvr>
                                      <p:to>
                                        <p:strVal val="visible"/>
                                      </p:to>
                                    </p:set>
                                    <p:animEffect transition="in" filter="wipe(left)">
                                      <p:cBhvr>
                                        <p:cTn id="34" dur="500"/>
                                        <p:tgtEl>
                                          <p:spTgt spid="6">
                                            <p:graphicEl>
                                              <a:dgm id="{2C39714F-46C7-4178-928A-6F86986CA435}"/>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graphicEl>
                                              <a:dgm id="{A7669FE3-890D-4B80-99BF-20F375AC766D}"/>
                                            </p:graphicEl>
                                          </p:spTgt>
                                        </p:tgtEl>
                                        <p:attrNameLst>
                                          <p:attrName>style.visibility</p:attrName>
                                        </p:attrNameLst>
                                      </p:cBhvr>
                                      <p:to>
                                        <p:strVal val="visible"/>
                                      </p:to>
                                    </p:set>
                                    <p:animEffect transition="in" filter="wipe(left)">
                                      <p:cBhvr>
                                        <p:cTn id="38" dur="500"/>
                                        <p:tgtEl>
                                          <p:spTgt spid="6">
                                            <p:graphicEl>
                                              <a:dgm id="{A7669FE3-890D-4B80-99BF-20F375AC766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3974780B-D5E5-455E-B373-942603A6188C}"/>
                                            </p:graphicEl>
                                          </p:spTgt>
                                        </p:tgtEl>
                                        <p:attrNameLst>
                                          <p:attrName>style.visibility</p:attrName>
                                        </p:attrNameLst>
                                      </p:cBhvr>
                                      <p:to>
                                        <p:strVal val="visible"/>
                                      </p:to>
                                    </p:set>
                                    <p:animEffect transition="in" filter="wipe(left)">
                                      <p:cBhvr>
                                        <p:cTn id="43" dur="500"/>
                                        <p:tgtEl>
                                          <p:spTgt spid="6">
                                            <p:graphicEl>
                                              <a:dgm id="{3974780B-D5E5-455E-B373-942603A6188C}"/>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graphicEl>
                                              <a:dgm id="{BD6543C4-4D7E-4EBD-BE7A-228AB5467CF6}"/>
                                            </p:graphicEl>
                                          </p:spTgt>
                                        </p:tgtEl>
                                        <p:attrNameLst>
                                          <p:attrName>style.visibility</p:attrName>
                                        </p:attrNameLst>
                                      </p:cBhvr>
                                      <p:to>
                                        <p:strVal val="visible"/>
                                      </p:to>
                                    </p:set>
                                    <p:animEffect transition="in" filter="wipe(left)">
                                      <p:cBhvr>
                                        <p:cTn id="47" dur="500"/>
                                        <p:tgtEl>
                                          <p:spTgt spid="6">
                                            <p:graphicEl>
                                              <a:dgm id="{BD6543C4-4D7E-4EBD-BE7A-228AB5467CF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1C81A90F-6167-4C48-AEB8-967774E87213}"/>
                                            </p:graphicEl>
                                          </p:spTgt>
                                        </p:tgtEl>
                                        <p:attrNameLst>
                                          <p:attrName>style.visibility</p:attrName>
                                        </p:attrNameLst>
                                      </p:cBhvr>
                                      <p:to>
                                        <p:strVal val="visible"/>
                                      </p:to>
                                    </p:set>
                                    <p:animEffect transition="in" filter="wipe(left)">
                                      <p:cBhvr>
                                        <p:cTn id="52" dur="500"/>
                                        <p:tgtEl>
                                          <p:spTgt spid="6">
                                            <p:graphicEl>
                                              <a:dgm id="{1C81A90F-6167-4C48-AEB8-967774E87213}"/>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
                                            <p:graphicEl>
                                              <a:dgm id="{C7AFDAA9-6FA8-4AFB-BD70-31A142DA7B76}"/>
                                            </p:graphicEl>
                                          </p:spTgt>
                                        </p:tgtEl>
                                        <p:attrNameLst>
                                          <p:attrName>style.visibility</p:attrName>
                                        </p:attrNameLst>
                                      </p:cBhvr>
                                      <p:to>
                                        <p:strVal val="visible"/>
                                      </p:to>
                                    </p:set>
                                    <p:animEffect transition="in" filter="wipe(left)">
                                      <p:cBhvr>
                                        <p:cTn id="56" dur="500"/>
                                        <p:tgtEl>
                                          <p:spTgt spid="6">
                                            <p:graphicEl>
                                              <a:dgm id="{C7AFDAA9-6FA8-4AFB-BD70-31A142DA7B7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4DCCA60B-E05A-4258-B2F6-44C846AC7CB1}"/>
                                            </p:graphicEl>
                                          </p:spTgt>
                                        </p:tgtEl>
                                        <p:attrNameLst>
                                          <p:attrName>style.visibility</p:attrName>
                                        </p:attrNameLst>
                                      </p:cBhvr>
                                      <p:to>
                                        <p:strVal val="visible"/>
                                      </p:to>
                                    </p:set>
                                    <p:animEffect transition="in" filter="wipe(left)">
                                      <p:cBhvr>
                                        <p:cTn id="61" dur="500"/>
                                        <p:tgtEl>
                                          <p:spTgt spid="6">
                                            <p:graphicEl>
                                              <a:dgm id="{4DCCA60B-E05A-4258-B2F6-44C846AC7CB1}"/>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6">
                                            <p:graphicEl>
                                              <a:dgm id="{149238F1-8CB8-4E51-A29A-69D668FFA5C2}"/>
                                            </p:graphicEl>
                                          </p:spTgt>
                                        </p:tgtEl>
                                        <p:attrNameLst>
                                          <p:attrName>style.visibility</p:attrName>
                                        </p:attrNameLst>
                                      </p:cBhvr>
                                      <p:to>
                                        <p:strVal val="visible"/>
                                      </p:to>
                                    </p:set>
                                    <p:animEffect transition="in" filter="wipe(left)">
                                      <p:cBhvr>
                                        <p:cTn id="65" dur="500"/>
                                        <p:tgtEl>
                                          <p:spTgt spid="6">
                                            <p:graphicEl>
                                              <a:dgm id="{149238F1-8CB8-4E51-A29A-69D668FFA5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a:ln/>
        </p:spPr>
        <p:txBody>
          <a:bodyPr lIns="90488" tIns="44450" rIns="90488" bIns="44450"/>
          <a:lstStyle/>
          <a:p>
            <a:r>
              <a:rPr lang="en-US" dirty="0"/>
              <a:t>Unsaved Believers</a:t>
            </a:r>
          </a:p>
        </p:txBody>
      </p:sp>
      <p:sp>
        <p:nvSpPr>
          <p:cNvPr id="162819" name="Rectangle 3"/>
          <p:cNvSpPr>
            <a:spLocks noGrp="1" noChangeArrowheads="1"/>
          </p:cNvSpPr>
          <p:nvPr>
            <p:ph idx="1"/>
          </p:nvPr>
        </p:nvSpPr>
        <p:spPr>
          <a:noFill/>
          <a:ln/>
        </p:spPr>
        <p:txBody>
          <a:bodyPr lIns="90488" tIns="44450" rIns="90488" bIns="44450"/>
          <a:lstStyle/>
          <a:p>
            <a:pPr marL="457200" indent="-457200">
              <a:spcBef>
                <a:spcPct val="0"/>
              </a:spcBef>
              <a:spcAft>
                <a:spcPts val="3600"/>
              </a:spcAft>
            </a:pPr>
            <a:r>
              <a:rPr lang="en-US" sz="3500" b="1" dirty="0">
                <a:solidFill>
                  <a:srgbClr val="FFFF00"/>
                </a:solidFill>
              </a:rPr>
              <a:t>The Jews</a:t>
            </a:r>
            <a:r>
              <a:rPr lang="en-US" sz="3500" dirty="0"/>
              <a:t>  </a:t>
            </a:r>
            <a:r>
              <a:rPr lang="en-US" sz="3000" dirty="0"/>
              <a:t>(Jn. 8:30-32, 44)</a:t>
            </a:r>
            <a:endParaRPr lang="en-US" sz="3500" dirty="0"/>
          </a:p>
          <a:p>
            <a:pPr marL="457200" indent="-457200">
              <a:spcBef>
                <a:spcPct val="0"/>
              </a:spcBef>
              <a:spcAft>
                <a:spcPts val="3600"/>
              </a:spcAft>
            </a:pPr>
            <a:r>
              <a:rPr lang="en-US" sz="3500" b="1" dirty="0">
                <a:solidFill>
                  <a:srgbClr val="FFFF00"/>
                </a:solidFill>
              </a:rPr>
              <a:t>The rulers</a:t>
            </a:r>
            <a:r>
              <a:rPr lang="en-US" sz="3500" dirty="0"/>
              <a:t>  </a:t>
            </a:r>
            <a:r>
              <a:rPr lang="en-US" sz="3000" dirty="0"/>
              <a:t>(Jn. 12:42-43)</a:t>
            </a:r>
            <a:endParaRPr lang="en-US" sz="3500" dirty="0"/>
          </a:p>
          <a:p>
            <a:pPr marL="457200" indent="-457200">
              <a:spcBef>
                <a:spcPct val="0"/>
              </a:spcBef>
              <a:spcAft>
                <a:spcPts val="3600"/>
              </a:spcAft>
            </a:pPr>
            <a:r>
              <a:rPr lang="en-US" sz="3500" b="1" dirty="0">
                <a:solidFill>
                  <a:srgbClr val="FFFF00"/>
                </a:solidFill>
              </a:rPr>
              <a:t>King Agrippa</a:t>
            </a:r>
            <a:r>
              <a:rPr lang="en-US" sz="3500" dirty="0"/>
              <a:t>  </a:t>
            </a:r>
            <a:r>
              <a:rPr lang="en-US" sz="3000" dirty="0"/>
              <a:t>(Acts 26:27-29)</a:t>
            </a:r>
            <a:endParaRPr lang="en-US" sz="3500" dirty="0"/>
          </a:p>
          <a:p>
            <a:pPr marL="457200" indent="-457200">
              <a:spcBef>
                <a:spcPct val="0"/>
              </a:spcBef>
              <a:spcAft>
                <a:spcPts val="3600"/>
              </a:spcAft>
            </a:pPr>
            <a:r>
              <a:rPr lang="en-US" sz="3500" b="1" dirty="0">
                <a:solidFill>
                  <a:srgbClr val="FFFF00"/>
                </a:solidFill>
              </a:rPr>
              <a:t>The demons</a:t>
            </a:r>
            <a:r>
              <a:rPr lang="en-US" sz="3500" dirty="0"/>
              <a:t>  </a:t>
            </a:r>
            <a:r>
              <a:rPr lang="en-US" sz="3000" dirty="0"/>
              <a:t>(Jas. 2:19)</a:t>
            </a:r>
            <a:endParaRPr lang="en-US" sz="3500" dirty="0"/>
          </a:p>
        </p:txBody>
      </p:sp>
      <p:sp>
        <p:nvSpPr>
          <p:cNvPr id="6" name="Slide Number Placeholder 5"/>
          <p:cNvSpPr>
            <a:spLocks noGrp="1"/>
          </p:cNvSpPr>
          <p:nvPr>
            <p:ph type="sldNum" sz="quarter" idx="12"/>
          </p:nvPr>
        </p:nvSpPr>
        <p:spPr/>
        <p:txBody>
          <a:bodyPr/>
          <a:lstStyle/>
          <a:p>
            <a:fld id="{E890E88A-96EE-4FF9-B24D-700D68E86C50}" type="slidenum">
              <a:rPr lang="en-US">
                <a:solidFill>
                  <a:srgbClr val="FFFFFF"/>
                </a:solidFill>
              </a:rPr>
              <a:pPr/>
              <a:t>9</a:t>
            </a:fld>
            <a:endParaRPr lang="en-US">
              <a:solidFill>
                <a:srgbClr val="FFFFFF"/>
              </a:solidFill>
            </a:endParaRPr>
          </a:p>
        </p:txBody>
      </p:sp>
      <p:sp>
        <p:nvSpPr>
          <p:cNvPr id="2" name="Footer Placeholder 1"/>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334622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p:cTn id="7" dur="500" fill="hold"/>
                                        <p:tgtEl>
                                          <p:spTgt spid="162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2819">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2819">
                                            <p:txEl>
                                              <p:pRg st="1" end="1"/>
                                            </p:txEl>
                                          </p:spTgt>
                                        </p:tgtEl>
                                        <p:attrNameLst>
                                          <p:attrName>style.visibility</p:attrName>
                                        </p:attrNameLst>
                                      </p:cBhvr>
                                      <p:to>
                                        <p:strVal val="visible"/>
                                      </p:to>
                                    </p:set>
                                    <p:anim calcmode="lin" valueType="num">
                                      <p:cBhvr>
                                        <p:cTn id="13" dur="500" fill="hold"/>
                                        <p:tgtEl>
                                          <p:spTgt spid="1628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281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62819">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2819">
                                            <p:txEl>
                                              <p:pRg st="2" end="2"/>
                                            </p:txEl>
                                          </p:spTgt>
                                        </p:tgtEl>
                                        <p:attrNameLst>
                                          <p:attrName>style.visibility</p:attrName>
                                        </p:attrNameLst>
                                      </p:cBhvr>
                                      <p:to>
                                        <p:strVal val="visible"/>
                                      </p:to>
                                    </p:set>
                                    <p:anim calcmode="lin" valueType="num">
                                      <p:cBhvr>
                                        <p:cTn id="19" dur="500" fill="hold"/>
                                        <p:tgtEl>
                                          <p:spTgt spid="16281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281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62819">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2819">
                                            <p:txEl>
                                              <p:pRg st="3" end="3"/>
                                            </p:txEl>
                                          </p:spTgt>
                                        </p:tgtEl>
                                        <p:attrNameLst>
                                          <p:attrName>style.visibility</p:attrName>
                                        </p:attrNameLst>
                                      </p:cBhvr>
                                      <p:to>
                                        <p:strVal val="visible"/>
                                      </p:to>
                                    </p:set>
                                    <p:anim calcmode="lin" valueType="num">
                                      <p:cBhvr>
                                        <p:cTn id="25" dur="500" fill="hold"/>
                                        <p:tgtEl>
                                          <p:spTgt spid="16281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281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62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theme/theme1.xml><?xml version="1.0" encoding="utf-8"?>
<a:theme xmlns:a="http://schemas.openxmlformats.org/drawingml/2006/main" name="Balance Scale">
  <a:themeElements>
    <a:clrScheme name="Office Them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Office Them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Office Them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Office Them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Office Them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Office Them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lance Scale" id="{14E76B3D-081A-4E0F-B885-E2556B6F34A0}" vid="{1384D9B1-8C6E-46E2-87B1-BD6A060DE4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 Scale</Template>
  <TotalTime>234</TotalTime>
  <Words>998</Words>
  <Application>Microsoft Office PowerPoint</Application>
  <PresentationFormat>On-screen Show (4:3)</PresentationFormat>
  <Paragraphs>132</Paragraphs>
  <Slides>18</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Tahoma</vt:lpstr>
      <vt:lpstr>Arial Black</vt:lpstr>
      <vt:lpstr>Wingdings</vt:lpstr>
      <vt:lpstr>Balance Scale</vt:lpstr>
      <vt:lpstr>Characters &amp; Qualities</vt:lpstr>
      <vt:lpstr>Abraham: The Father Of The Faithful</vt:lpstr>
      <vt:lpstr>Abraham: The Father Of The Faithful</vt:lpstr>
      <vt:lpstr>Those Who Are Of Faith Are: The Sons Of Abraham</vt:lpstr>
      <vt:lpstr>Those Who Are Of Faith Are: The Sons Of Abraham</vt:lpstr>
      <vt:lpstr>Those Who Are Of Faith Are: Blessed With Abraham</vt:lpstr>
      <vt:lpstr>Faith Is Essential</vt:lpstr>
      <vt:lpstr>Not All Faith Will Save (Jas. 2:14-26)</vt:lpstr>
      <vt:lpstr>Unsaved Believers</vt:lpstr>
      <vt:lpstr>We Must Have A Faith Like: The Faith Of Abraham</vt:lpstr>
      <vt:lpstr>We Must Have A Faith That: Walks In Abraham’s Steps</vt:lpstr>
      <vt:lpstr>We Must Have A Faith That: Walks In Abraham’s Steps</vt:lpstr>
      <vt:lpstr>I’m Not Saying…</vt:lpstr>
      <vt:lpstr>I Am Saying…</vt:lpstr>
      <vt:lpstr>The Faith Of Abraham</vt:lpstr>
      <vt:lpstr>The Faith Of Abraham</vt:lpstr>
      <vt:lpstr>The Faith Of Abraham</vt:lpstr>
      <vt:lpstr>Others, Like Abraham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Faith Of Abraham</dc:title>
  <dc:creator>Kevin Kay</dc:creator>
  <cp:lastModifiedBy>Stan Cox</cp:lastModifiedBy>
  <cp:revision>42</cp:revision>
  <cp:lastPrinted>1999-05-01T18:34:12Z</cp:lastPrinted>
  <dcterms:created xsi:type="dcterms:W3CDTF">1999-05-01T15:22:18Z</dcterms:created>
  <dcterms:modified xsi:type="dcterms:W3CDTF">2019-11-11T22:07:05Z</dcterms:modified>
</cp:coreProperties>
</file>