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106" r:id="rId1"/>
  </p:sldMasterIdLst>
  <p:notesMasterIdLst>
    <p:notesMasterId r:id="rId11"/>
  </p:notesMasterIdLst>
  <p:sldIdLst>
    <p:sldId id="256" r:id="rId2"/>
    <p:sldId id="262" r:id="rId3"/>
    <p:sldId id="263" r:id="rId4"/>
    <p:sldId id="257" r:id="rId5"/>
    <p:sldId id="261" r:id="rId6"/>
    <p:sldId id="258" r:id="rId7"/>
    <p:sldId id="265" r:id="rId8"/>
    <p:sldId id="264" r:id="rId9"/>
    <p:sldId id="266" r:id="rId1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D34C-0FFE-48AD-8E62-8F79A15A1C56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9EF3-1DD8-4C97-93B4-997A4A03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59EF3-1DD8-4C97-93B4-997A4A030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735F-220E-46CE-83CE-A9D582970FC0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3683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7771-972B-40A0-877D-BC6D92992A32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5054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2225-6C5C-492B-8C26-6A2FFB3F2CC2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1972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3CC1-1739-4506-A475-ABBF8545811E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266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05A9D-7582-4674-8BEB-CD507A0A68D4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6087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4BC0-3BD8-492C-BCC2-571456911832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278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BDC75-B7E6-4D48-8D04-F91ECB66A3A9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2066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5D47-3597-4842-B1F9-5C165F43654F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7876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4A5-A31D-4052-9F24-3C7BA3440F69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85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22E7-1229-450C-B294-A3FE8BF3084A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389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6D29-D9A6-41A9-A981-618F428D224F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4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sta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5366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30A5-BBFF-46D2-AD60-3B60FE6CE92D}" type="datetime4">
              <a:rPr lang="en-US" smtClean="0"/>
              <a:t>November 11,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Kevin Kay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AF0A0C0A-1518-455F-9491-459EC13BD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ransition spd="med">
    <p:pull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40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240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240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240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240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306" y="283707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/>
              <a:t>Barabbas: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0" y="4383740"/>
            <a:ext cx="3778623" cy="12550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Criminal Set 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6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68588" cy="1143000"/>
          </a:xfrm>
        </p:spPr>
        <p:txBody>
          <a:bodyPr/>
          <a:lstStyle/>
          <a:p>
            <a:r>
              <a:rPr lang="en-US" dirty="0" err="1"/>
              <a:t>barabbas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/>
          </a:bodyPr>
          <a:lstStyle/>
          <a:p>
            <a:pPr marL="457200" indent="-457200"/>
            <a:r>
              <a:rPr lang="en-US" dirty="0"/>
              <a:t>Mt. 27:16:   And at that time they had a notorious prisoner called Barabbas.</a:t>
            </a:r>
          </a:p>
          <a:p>
            <a:pPr marL="457200" indent="-457200"/>
            <a:r>
              <a:rPr lang="en-US" dirty="0"/>
              <a:t>Mk. 15:7:  And there was one named Barabbas, who was chained with his fellow rebels; they had committed murder in the rebellion.</a:t>
            </a:r>
          </a:p>
          <a:p>
            <a:pPr marL="457200" indent="-457200"/>
            <a:r>
              <a:rPr lang="en-US" dirty="0"/>
              <a:t>Lk. 23:19:  who had been thrown into prison for a certain rebellion made in the city, and for murder.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9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68588" cy="1143000"/>
          </a:xfrm>
        </p:spPr>
        <p:txBody>
          <a:bodyPr/>
          <a:lstStyle/>
          <a:p>
            <a:r>
              <a:rPr lang="en-US" dirty="0" err="1"/>
              <a:t>barabbas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490"/>
            <a:ext cx="8229600" cy="4426673"/>
          </a:xfrm>
        </p:spPr>
        <p:txBody>
          <a:bodyPr anchor="ctr">
            <a:normAutofit fontScale="92500" lnSpcReduction="20000"/>
          </a:bodyPr>
          <a:lstStyle/>
          <a:p>
            <a:pPr marL="457200" indent="-457200"/>
            <a:r>
              <a:rPr lang="en-US" dirty="0"/>
              <a:t>Lk. 23:25:   And he released to them the one they requested, who for rebellion and murder had been thrown into prison; but he delivered Jesus to their will.</a:t>
            </a:r>
          </a:p>
          <a:p>
            <a:pPr marL="457200" indent="-457200"/>
            <a:r>
              <a:rPr lang="en-US" dirty="0"/>
              <a:t>Jn. 18:40:   Then they all cried again, saying, “Not this Man, but Barabbas!” Now Barabbas was a robber.</a:t>
            </a:r>
          </a:p>
          <a:p>
            <a:pPr marL="457200" indent="-457200"/>
            <a:r>
              <a:rPr lang="en-US" dirty="0"/>
              <a:t>Acts 3:14:   But you denied the Holy One and the Just, and asked for a murderer to be granted to you,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0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about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Barabbas</a:t>
            </a:r>
            <a:r>
              <a:rPr lang="en-US" sz="3600" dirty="0"/>
              <a:t>:  “Son of a/the father”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Prisoner</a:t>
            </a:r>
            <a:r>
              <a:rPr lang="en-US" sz="3600" dirty="0"/>
              <a:t>  (Lk. 23:19)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Notorious prisoner  </a:t>
            </a:r>
            <a:r>
              <a:rPr lang="en-US" sz="3600" dirty="0"/>
              <a:t>(Mt. 27:16)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Chained</a:t>
            </a:r>
            <a:r>
              <a:rPr lang="en-US" sz="3600" dirty="0"/>
              <a:t>  (Mk. 15:7)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Rebel</a:t>
            </a:r>
            <a:r>
              <a:rPr lang="en-US" sz="3600" dirty="0"/>
              <a:t>  with fellow rebels  (Mk. 15:7)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 about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“The rebellion”  </a:t>
            </a:r>
            <a:r>
              <a:rPr lang="en-US" sz="3600" dirty="0"/>
              <a:t>(Mk. 15:7; Lk. 23:19)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“In the city”  </a:t>
            </a:r>
            <a:r>
              <a:rPr lang="en-US" sz="3600" dirty="0"/>
              <a:t>(Lk. 23:19)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Robber/Revolutionary</a:t>
            </a:r>
            <a:r>
              <a:rPr lang="en-US" sz="3600" dirty="0"/>
              <a:t>  (Jn. 18:40)</a:t>
            </a:r>
          </a:p>
          <a:p>
            <a:pPr marL="457200" indent="-457200">
              <a:lnSpc>
                <a:spcPct val="12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Murderer</a:t>
            </a:r>
            <a:r>
              <a:rPr lang="en-US" sz="3600" dirty="0"/>
              <a:t>  (Mk. 15:7; Lk. 23:19, 25; Acts 3:14)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27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with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3300" dirty="0"/>
              <a:t>Pilate offered to </a:t>
            </a:r>
            <a:r>
              <a:rPr lang="en-US" sz="3300" b="1" dirty="0">
                <a:solidFill>
                  <a:srgbClr val="FFFF00"/>
                </a:solidFill>
              </a:rPr>
              <a:t>release</a:t>
            </a:r>
            <a:r>
              <a:rPr lang="en-US" sz="3300" dirty="0"/>
              <a:t> Barabbas or Jesus  (Mt. 27:17; Mk. 15:9; Jn. 18:39)</a:t>
            </a:r>
          </a:p>
          <a:p>
            <a:pPr marL="457200" indent="-457200">
              <a:lnSpc>
                <a:spcPct val="110000"/>
              </a:lnSpc>
            </a:pPr>
            <a:r>
              <a:rPr lang="en-US" sz="3300" dirty="0"/>
              <a:t>Religious leaders </a:t>
            </a:r>
            <a:r>
              <a:rPr lang="en-US" sz="3300" b="1" dirty="0">
                <a:solidFill>
                  <a:srgbClr val="FFFF00"/>
                </a:solidFill>
              </a:rPr>
              <a:t>persuaded</a:t>
            </a:r>
            <a:r>
              <a:rPr lang="en-US" sz="3300" dirty="0"/>
              <a:t> the multitude to ask for the release of Barabbas  (Mt. 27:20; Mk. 15:11)</a:t>
            </a:r>
          </a:p>
          <a:p>
            <a:pPr marL="457200" indent="-457200">
              <a:lnSpc>
                <a:spcPct val="110000"/>
              </a:lnSpc>
            </a:pPr>
            <a:r>
              <a:rPr lang="en-US" sz="3300" dirty="0"/>
              <a:t>Multitude </a:t>
            </a:r>
            <a:r>
              <a:rPr lang="en-US" sz="3300" b="1" dirty="0">
                <a:solidFill>
                  <a:srgbClr val="FFFF00"/>
                </a:solidFill>
              </a:rPr>
              <a:t>demanded</a:t>
            </a:r>
            <a:r>
              <a:rPr lang="en-US" sz="3300" dirty="0"/>
              <a:t> the release of Barabbas  (Mt. 27:21; Lk. 23:18; Jn. 18:40) </a:t>
            </a:r>
          </a:p>
          <a:p>
            <a:pPr marL="457200" indent="-457200">
              <a:lnSpc>
                <a:spcPct val="110000"/>
              </a:lnSpc>
            </a:pPr>
            <a:r>
              <a:rPr lang="en-US" sz="3300" dirty="0"/>
              <a:t>Pilate </a:t>
            </a:r>
            <a:r>
              <a:rPr lang="en-US" sz="3300" b="1" dirty="0">
                <a:solidFill>
                  <a:srgbClr val="FFFF00"/>
                </a:solidFill>
              </a:rPr>
              <a:t>released</a:t>
            </a:r>
            <a:r>
              <a:rPr lang="en-US" sz="3300" dirty="0"/>
              <a:t> Barabbas  (Mt. 27:26; Mk. 15:15; Lk. 23:25)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78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LEARN FROM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b="1" dirty="0"/>
              <a:t>Life Isn’t Always Fair</a:t>
            </a:r>
          </a:p>
          <a:p>
            <a:pPr marL="457200" indent="-457200"/>
            <a:r>
              <a:rPr lang="en-US" b="1" dirty="0"/>
              <a:t>Religion Without Knowledge Is Dangerous</a:t>
            </a:r>
          </a:p>
          <a:p>
            <a:pPr marL="457200" indent="-457200"/>
            <a:r>
              <a:rPr lang="en-US" b="1" dirty="0"/>
              <a:t>Religious People Should Not Blindly Follow Religious Leaders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F3EF14-DA59-40D4-BAC3-4266E78E65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666954"/>
              </p:ext>
            </p:extLst>
          </p:nvPr>
        </p:nvGraphicFramePr>
        <p:xfrm>
          <a:off x="457200" y="430306"/>
          <a:ext cx="8229600" cy="5735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459"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Barabbas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</a:rPr>
                        <a:t>Jesus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aseline="0" dirty="0"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man</a:t>
                      </a:r>
                      <a:endParaRPr lang="en-US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Immanuel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(Mt.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1:22)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“Son of a father”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begotten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Son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the Father  (Jn. 1:14, 18; 3:16, 18)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Notorious prisoner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(Mt. 27:16)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Makes sinners free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(Jn. 8:34-36)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Chained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(Mk. 15:7)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Brings liberty 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(Lk.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4:17-21)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Rebel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(Mk. 15:7; Lk. 23:19, 25)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Obedient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submissive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(Jn. 5:30; 6:38; Heb. 5:7-9)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Murderer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(Mk. 15:7; Lk. 23:19, 25)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Gives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(Jn. 5:24; 6:33; 10:10; 1 Cor. 15:45)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Robber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(Jn. 18:40)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Provides 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(Heb. 1:3)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Doing bad things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Doing good  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(Acts 10:38)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Guilty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(Acts 3:14)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Innocent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(2 Cor. 5:21; Heb. 4:15; 1 Pet. 2:22)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562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CAN LEARN FROM HIM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b="1" dirty="0"/>
              <a:t>Hypocrites Are Often Blind To Their Hypocrisy</a:t>
            </a:r>
          </a:p>
          <a:p>
            <a:pPr marL="457200" indent="-457200"/>
            <a:r>
              <a:rPr lang="en-US" b="1" dirty="0"/>
              <a:t>Mobs Encourage Wickedness</a:t>
            </a:r>
          </a:p>
          <a:p>
            <a:pPr marL="457200" indent="-457200"/>
            <a:r>
              <a:rPr lang="en-US" b="1" dirty="0"/>
              <a:t>Sinners Are Like Barabbas</a:t>
            </a:r>
          </a:p>
          <a:p>
            <a:pPr marL="457200" indent="-457200"/>
            <a:r>
              <a:rPr lang="en-US" b="1" dirty="0"/>
              <a:t>Every Christian Is Barabbas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6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Possible endings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b="1" dirty="0"/>
              <a:t>Barabbas </a:t>
            </a:r>
            <a:r>
              <a:rPr lang="en-US" b="1" dirty="0">
                <a:solidFill>
                  <a:srgbClr val="FFFF00"/>
                </a:solidFill>
              </a:rPr>
              <a:t>didn’t change</a:t>
            </a:r>
          </a:p>
          <a:p>
            <a:pPr marL="457200" indent="-457200"/>
            <a:r>
              <a:rPr lang="en-US" b="1" dirty="0"/>
              <a:t>Barabbas became </a:t>
            </a:r>
            <a:r>
              <a:rPr lang="en-US" b="1" dirty="0">
                <a:solidFill>
                  <a:srgbClr val="FFFF00"/>
                </a:solidFill>
              </a:rPr>
              <a:t>better</a:t>
            </a:r>
            <a:r>
              <a:rPr lang="en-US" b="1" dirty="0"/>
              <a:t> but not a Christian</a:t>
            </a:r>
          </a:p>
          <a:p>
            <a:pPr marL="457200" indent="-457200"/>
            <a:r>
              <a:rPr lang="en-US" b="1" dirty="0"/>
              <a:t>Barabbas became a </a:t>
            </a:r>
            <a:r>
              <a:rPr lang="en-US" b="1" dirty="0">
                <a:solidFill>
                  <a:srgbClr val="FFFF00"/>
                </a:solidFill>
              </a:rPr>
              <a:t>Christian</a:t>
            </a:r>
            <a:r>
              <a:rPr lang="en-US" b="1" dirty="0"/>
              <a:t> but eventually became </a:t>
            </a:r>
            <a:r>
              <a:rPr lang="en-US" b="1" dirty="0">
                <a:solidFill>
                  <a:srgbClr val="FFFF00"/>
                </a:solidFill>
              </a:rPr>
              <a:t>unfaithful</a:t>
            </a:r>
          </a:p>
          <a:p>
            <a:pPr marL="457200" indent="-457200"/>
            <a:r>
              <a:rPr lang="en-US" b="1" dirty="0"/>
              <a:t>Barabbas became a </a:t>
            </a:r>
            <a:r>
              <a:rPr lang="en-US" b="1" dirty="0">
                <a:solidFill>
                  <a:srgbClr val="FFFF00"/>
                </a:solidFill>
              </a:rPr>
              <a:t>Christian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FF00"/>
                </a:solidFill>
              </a:rPr>
              <a:t>lived</a:t>
            </a:r>
            <a:r>
              <a:rPr lang="en-US" b="1" dirty="0"/>
              <a:t> </a:t>
            </a:r>
            <a:r>
              <a:rPr lang="en-US" b="1" dirty="0">
                <a:solidFill>
                  <a:srgbClr val="FFFF00"/>
                </a:solidFill>
              </a:rPr>
              <a:t>faithfully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Kevin Kay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0C0A-1518-455F-9491-459EC13BDF8D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03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ck Auro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 Aurora" id="{74B2ABCB-04B7-4C83-AEC1-47211206ED55}" vid="{92B22EAD-4156-463C-9815-207C67E7E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Aurora</Template>
  <TotalTime>987</TotalTime>
  <Words>591</Words>
  <Application>Microsoft Office PowerPoint</Application>
  <PresentationFormat>On-screen Show (4:3)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Arial Black</vt:lpstr>
      <vt:lpstr>Black Aurora</vt:lpstr>
      <vt:lpstr>Barabbas:</vt:lpstr>
      <vt:lpstr>barabbas</vt:lpstr>
      <vt:lpstr>barabbas</vt:lpstr>
      <vt:lpstr>What we know about him</vt:lpstr>
      <vt:lpstr>What we know about him</vt:lpstr>
      <vt:lpstr>What happened with him</vt:lpstr>
      <vt:lpstr>What WE CAN LEARN FROM HIM</vt:lpstr>
      <vt:lpstr>What WE CAN LEARN FROM HIM</vt:lpstr>
      <vt:lpstr>four Possible endings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Barabbas:</dc:title>
  <dc:creator>Kevin Kay</dc:creator>
  <cp:lastModifiedBy>Stan Cox</cp:lastModifiedBy>
  <cp:revision>30</cp:revision>
  <dcterms:created xsi:type="dcterms:W3CDTF">2014-08-12T19:25:07Z</dcterms:created>
  <dcterms:modified xsi:type="dcterms:W3CDTF">2019-11-11T22:12:04Z</dcterms:modified>
</cp:coreProperties>
</file>