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8169" autoAdjust="0"/>
  </p:normalViewPr>
  <p:slideViewPr>
    <p:cSldViewPr snapToGrid="0">
      <p:cViewPr varScale="1">
        <p:scale>
          <a:sx n="39" d="100"/>
          <a:sy n="39" d="100"/>
        </p:scale>
        <p:origin x="2226" y="6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800" dirty="0" smtClean="0">
                <a:latin typeface="Berlin Sans FB Demi" panose="020E0802020502020306" pitchFamily="34" charset="0"/>
              </a:rPr>
              <a:t>Know Your </a:t>
            </a:r>
            <a:r>
              <a:rPr lang="en-US" sz="2800" dirty="0" smtClean="0">
                <a:latin typeface="Blackadder ITC" panose="04020505051007020D02" pitchFamily="82" charset="0"/>
              </a:rPr>
              <a:t>Enemy!</a:t>
            </a:r>
            <a:endParaRPr lang="en-US" sz="2800" dirty="0">
              <a:latin typeface="Blackadder ITC" panose="04020505051007020D02" pitchFamily="8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February 14, 2016 AM</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255590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6329-FADE-4CC2-AAFD-ACA13F19E16C}" type="datetimeFigureOut">
              <a:rPr lang="en-US" smtClean="0"/>
              <a:t>2/13/2016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8F1F2-B3DF-49B3-B7F1-0AB09D530619}" type="slidenum">
              <a:rPr lang="en-US" smtClean="0"/>
              <a:t>‹#›</a:t>
            </a:fld>
            <a:endParaRPr lang="en-US"/>
          </a:p>
        </p:txBody>
      </p:sp>
    </p:spTree>
    <p:extLst>
      <p:ext uri="{BB962C8B-B14F-4D97-AF65-F5344CB8AC3E}">
        <p14:creationId xmlns:p14="http://schemas.microsoft.com/office/powerpoint/2010/main" val="159927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Peter 5:8</a:t>
            </a:r>
            <a:r>
              <a:rPr lang="en-US" dirty="0" smtClean="0"/>
              <a:t>, </a:t>
            </a:r>
            <a:r>
              <a:rPr lang="en-US" i="1" dirty="0" smtClean="0"/>
              <a:t>“Be sober, be vigilant; because your adversary the devil walks about like a roaring lion, seeking whom he may devour.”</a:t>
            </a:r>
            <a:endParaRPr lang="en-US" i="1" dirty="0"/>
          </a:p>
        </p:txBody>
      </p:sp>
      <p:sp>
        <p:nvSpPr>
          <p:cNvPr id="4" name="Slide Number Placeholder 3"/>
          <p:cNvSpPr>
            <a:spLocks noGrp="1"/>
          </p:cNvSpPr>
          <p:nvPr>
            <p:ph type="sldNum" sz="quarter" idx="10"/>
          </p:nvPr>
        </p:nvSpPr>
        <p:spPr/>
        <p:txBody>
          <a:bodyPr/>
          <a:lstStyle/>
          <a:p>
            <a:fld id="{DD18F1F2-B3DF-49B3-B7F1-0AB09D530619}" type="slidenum">
              <a:rPr lang="en-US" smtClean="0"/>
              <a:t>1</a:t>
            </a:fld>
            <a:endParaRPr lang="en-US"/>
          </a:p>
        </p:txBody>
      </p:sp>
    </p:spTree>
    <p:extLst>
      <p:ext uri="{BB962C8B-B14F-4D97-AF65-F5344CB8AC3E}">
        <p14:creationId xmlns:p14="http://schemas.microsoft.com/office/powerpoint/2010/main" val="203613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Isaiah 42:9, </a:t>
            </a:r>
            <a:r>
              <a:rPr lang="en-US" i="1" dirty="0" smtClean="0"/>
              <a:t>“Behold, the former things have come to pass, And new things I declare; Before they spring forth I tell you of them.“</a:t>
            </a:r>
          </a:p>
          <a:p>
            <a:endParaRPr lang="en-US" i="1" dirty="0" smtClean="0"/>
          </a:p>
          <a:p>
            <a:r>
              <a:rPr lang="en-US" b="1" i="0" dirty="0" smtClean="0"/>
              <a:t>Isaiah</a:t>
            </a:r>
            <a:r>
              <a:rPr lang="en-US" b="1" i="0" baseline="0" dirty="0" smtClean="0"/>
              <a:t> 46:10, </a:t>
            </a:r>
            <a:r>
              <a:rPr lang="en-US" i="1" baseline="0" dirty="0" smtClean="0"/>
              <a:t>“Declaring the end from the beginning, And from ancient times things that are not yet done, Saying, 'My counsel shall stand, And I will do all My pleasure,”</a:t>
            </a:r>
            <a:endParaRPr lang="en-US" i="1" dirty="0"/>
          </a:p>
        </p:txBody>
      </p:sp>
      <p:sp>
        <p:nvSpPr>
          <p:cNvPr id="4" name="Slide Number Placeholder 3"/>
          <p:cNvSpPr>
            <a:spLocks noGrp="1"/>
          </p:cNvSpPr>
          <p:nvPr>
            <p:ph type="sldNum" sz="quarter" idx="10"/>
          </p:nvPr>
        </p:nvSpPr>
        <p:spPr/>
        <p:txBody>
          <a:bodyPr/>
          <a:lstStyle/>
          <a:p>
            <a:fld id="{DD18F1F2-B3DF-49B3-B7F1-0AB09D530619}" type="slidenum">
              <a:rPr lang="en-US" smtClean="0"/>
              <a:t>2</a:t>
            </a:fld>
            <a:endParaRPr lang="en-US"/>
          </a:p>
        </p:txBody>
      </p:sp>
    </p:spTree>
    <p:extLst>
      <p:ext uri="{BB962C8B-B14F-4D97-AF65-F5344CB8AC3E}">
        <p14:creationId xmlns:p14="http://schemas.microsoft.com/office/powerpoint/2010/main" val="15565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(Job 1:9-11), </a:t>
            </a:r>
            <a:r>
              <a:rPr lang="en-US" dirty="0" smtClean="0"/>
              <a:t>“So Satan answered the Lord and said, "Does Job fear God for nothing? 10 Have You not made a hedge around him, around his household, and around all that he has on every side? You have blessed the work of his hands, and his possessions have increased in the land. 11 But now, stretch out Your hand and touch all that he has, and he will surely curse You to Your face!"</a:t>
            </a:r>
          </a:p>
          <a:p>
            <a:endParaRPr lang="en-US" dirty="0" smtClean="0"/>
          </a:p>
          <a:p>
            <a:r>
              <a:rPr lang="en-US" b="1" dirty="0" smtClean="0"/>
              <a:t>(Job 2:3-5), </a:t>
            </a:r>
            <a:r>
              <a:rPr lang="en-US" dirty="0" smtClean="0"/>
              <a:t>“Then the Lord said to Satan, "Have you considered My servant Job, that there is none like him on the earth, a blameless and upright man, one who fears God and shuns evil? And still he holds fast to his integrity, although you incited Me against him, to destroy him without cause."4 So Satan answered the Lord and said, "Skin for skin! Yes, all that a man has he will give for his life. 5 But stretch out Your hand now, and touch his bone and his flesh, and he will surely curse You to Your face!"</a:t>
            </a:r>
            <a:endParaRPr lang="en-US" dirty="0"/>
          </a:p>
        </p:txBody>
      </p:sp>
      <p:sp>
        <p:nvSpPr>
          <p:cNvPr id="4" name="Slide Number Placeholder 3"/>
          <p:cNvSpPr>
            <a:spLocks noGrp="1"/>
          </p:cNvSpPr>
          <p:nvPr>
            <p:ph type="sldNum" sz="quarter" idx="10"/>
          </p:nvPr>
        </p:nvSpPr>
        <p:spPr/>
        <p:txBody>
          <a:bodyPr/>
          <a:lstStyle/>
          <a:p>
            <a:fld id="{DD18F1F2-B3DF-49B3-B7F1-0AB09D530619}" type="slidenum">
              <a:rPr lang="en-US" smtClean="0"/>
              <a:t>3</a:t>
            </a:fld>
            <a:endParaRPr lang="en-US"/>
          </a:p>
        </p:txBody>
      </p:sp>
    </p:spTree>
    <p:extLst>
      <p:ext uri="{BB962C8B-B14F-4D97-AF65-F5344CB8AC3E}">
        <p14:creationId xmlns:p14="http://schemas.microsoft.com/office/powerpoint/2010/main" val="11254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Corinthians 2:7-8), </a:t>
            </a:r>
            <a:r>
              <a:rPr lang="en-US" i="1" dirty="0" smtClean="0"/>
              <a:t>“But we speak the wisdom of God in a mystery, the hidden wisdom which God ordained before the ages for our glory, 8 which none of the rulers of this age knew; </a:t>
            </a:r>
            <a:r>
              <a:rPr lang="en-US" b="1" i="1" dirty="0" smtClean="0"/>
              <a:t>for had they known, they would not have crucified the Lord of glory</a:t>
            </a:r>
            <a:r>
              <a:rPr lang="en-US" i="1" dirty="0" smtClean="0"/>
              <a:t>.”</a:t>
            </a:r>
          </a:p>
          <a:p>
            <a:pPr marL="628650" lvl="1" indent="-171450">
              <a:buFont typeface="Arial" panose="020B0604020202020204" pitchFamily="34" charset="0"/>
              <a:buChar char="•"/>
            </a:pPr>
            <a:r>
              <a:rPr lang="en-US" b="1" i="0" dirty="0" smtClean="0"/>
              <a:t>Note:  Satan was behind their efforts to kill the son of God (cf. Genesis 3:15) Bruise the heel of the seed</a:t>
            </a:r>
            <a:r>
              <a:rPr lang="en-US" b="1" i="0" baseline="0" dirty="0" smtClean="0"/>
              <a:t> of woman…</a:t>
            </a:r>
          </a:p>
          <a:p>
            <a:pPr marL="628650" lvl="1" indent="-171450">
              <a:buFont typeface="Arial" panose="020B0604020202020204" pitchFamily="34" charset="0"/>
              <a:buChar char="•"/>
            </a:pPr>
            <a:endParaRPr lang="en-US" i="1" baseline="0" dirty="0" smtClean="0"/>
          </a:p>
          <a:p>
            <a:pPr marL="0" lvl="0" indent="0">
              <a:buFont typeface="Arial" panose="020B0604020202020204" pitchFamily="34" charset="0"/>
              <a:buNone/>
            </a:pPr>
            <a:r>
              <a:rPr lang="en-US" b="1" i="0" baseline="0" dirty="0" smtClean="0"/>
              <a:t>(Acts 2:23-24), </a:t>
            </a:r>
            <a:r>
              <a:rPr lang="en-US" i="1" baseline="0" dirty="0" smtClean="0"/>
              <a:t>“Him, being delivered by the determined purpose and foreknowledge of God, you have taken by lawless hands, have crucified, and put to death; 24 whom God raised up, having loosed the pains of death, because it was not possible that He should be held by it.</a:t>
            </a:r>
          </a:p>
          <a:p>
            <a:pPr marL="628650" lvl="1" indent="-171450">
              <a:buFont typeface="Arial" panose="020B0604020202020204" pitchFamily="34" charset="0"/>
              <a:buChar char="•"/>
            </a:pPr>
            <a:r>
              <a:rPr lang="en-US" b="1" i="0" baseline="0" dirty="0" smtClean="0"/>
              <a:t>What Satan believed to be a great victory became his ultimate defeat!</a:t>
            </a:r>
          </a:p>
          <a:p>
            <a:pPr marL="628650" lvl="1" indent="-171450">
              <a:buFont typeface="Arial" panose="020B0604020202020204" pitchFamily="34" charset="0"/>
              <a:buChar char="•"/>
            </a:pPr>
            <a:r>
              <a:rPr lang="en-US" b="1" i="0" baseline="0" dirty="0" smtClean="0"/>
              <a:t>How could he not know?  It seems the simple answer is his </a:t>
            </a:r>
            <a:r>
              <a:rPr lang="en-US" b="1" i="1" baseline="0" dirty="0" smtClean="0"/>
              <a:t>arrogance</a:t>
            </a:r>
            <a:r>
              <a:rPr lang="en-US" b="1" i="0" baseline="0" dirty="0" smtClean="0"/>
              <a:t>! (cf. his attitude toward Job)</a:t>
            </a:r>
          </a:p>
          <a:p>
            <a:pPr marL="628650" lvl="1" indent="-171450">
              <a:buFont typeface="Arial" panose="020B0604020202020204" pitchFamily="34" charset="0"/>
              <a:buChar char="•"/>
            </a:pPr>
            <a:endParaRPr lang="en-US" b="1" i="0" baseline="0" dirty="0" smtClean="0"/>
          </a:p>
          <a:p>
            <a:pPr marL="0" lvl="0" indent="0">
              <a:buFont typeface="Arial" panose="020B0604020202020204" pitchFamily="34" charset="0"/>
              <a:buNone/>
            </a:pPr>
            <a:r>
              <a:rPr lang="en-US" b="1" i="0" baseline="0" dirty="0" smtClean="0"/>
              <a:t>(1 Peter 5:8-9), </a:t>
            </a:r>
            <a:r>
              <a:rPr lang="en-US" b="0" i="1" baseline="0" dirty="0" smtClean="0"/>
              <a:t>“Be sober, be vigilant; because your adversary the devil walks about like a roaring lion, seeking whom he may devour. 9 Resist him, steadfast in the faith, knowing that the same sufferings are experienced by your brotherhood in the world.”</a:t>
            </a:r>
            <a:endParaRPr lang="en-US" b="0" i="1" dirty="0"/>
          </a:p>
        </p:txBody>
      </p:sp>
      <p:sp>
        <p:nvSpPr>
          <p:cNvPr id="4" name="Slide Number Placeholder 3"/>
          <p:cNvSpPr>
            <a:spLocks noGrp="1"/>
          </p:cNvSpPr>
          <p:nvPr>
            <p:ph type="sldNum" sz="quarter" idx="10"/>
          </p:nvPr>
        </p:nvSpPr>
        <p:spPr/>
        <p:txBody>
          <a:bodyPr/>
          <a:lstStyle/>
          <a:p>
            <a:fld id="{DD18F1F2-B3DF-49B3-B7F1-0AB09D530619}" type="slidenum">
              <a:rPr lang="en-US" smtClean="0"/>
              <a:t>4</a:t>
            </a:fld>
            <a:endParaRPr lang="en-US"/>
          </a:p>
        </p:txBody>
      </p:sp>
    </p:spTree>
    <p:extLst>
      <p:ext uri="{BB962C8B-B14F-4D97-AF65-F5344CB8AC3E}">
        <p14:creationId xmlns:p14="http://schemas.microsoft.com/office/powerpoint/2010/main" val="300216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Peter 5:8-9), </a:t>
            </a:r>
            <a:r>
              <a:rPr lang="en-US" i="1" dirty="0" smtClean="0"/>
              <a:t>“Be sober, be vigilant; because your adversary the devil walks about like a roaring lion, seeking whom he may devour. 9 </a:t>
            </a:r>
            <a:r>
              <a:rPr lang="en-US" b="1" i="1" dirty="0" smtClean="0"/>
              <a:t>Resist him, steadfast in the faith</a:t>
            </a:r>
            <a:r>
              <a:rPr lang="en-US" i="1" dirty="0" smtClean="0"/>
              <a:t>, knowing that the same sufferings are experienced by your brotherhood in the world.”</a:t>
            </a:r>
          </a:p>
          <a:p>
            <a:endParaRPr lang="en-US" dirty="0" smtClean="0"/>
          </a:p>
          <a:p>
            <a:r>
              <a:rPr lang="en-US" b="1" dirty="0" smtClean="0"/>
              <a:t>(1 John 4:4), </a:t>
            </a:r>
            <a:r>
              <a:rPr lang="en-US" i="1" dirty="0" smtClean="0"/>
              <a:t>“You are of God, little children, and have overcome them, because </a:t>
            </a:r>
            <a:r>
              <a:rPr lang="en-US" b="1" i="1" dirty="0" smtClean="0"/>
              <a:t>He who is in you is greater than he who is in the world. </a:t>
            </a:r>
            <a:r>
              <a:rPr lang="en-US" i="1" dirty="0" smtClean="0"/>
              <a:t>5 They are of the world. Therefore they speak as of the world, and the world hears them. 6 </a:t>
            </a:r>
            <a:r>
              <a:rPr lang="en-US" b="1" i="1" dirty="0" smtClean="0"/>
              <a:t>We are of God</a:t>
            </a:r>
            <a:r>
              <a:rPr lang="en-US" i="1" dirty="0" smtClean="0"/>
              <a:t>…”</a:t>
            </a:r>
          </a:p>
          <a:p>
            <a:endParaRPr lang="en-US" dirty="0" smtClean="0"/>
          </a:p>
          <a:p>
            <a:r>
              <a:rPr lang="en-US" b="1" dirty="0" smtClean="0"/>
              <a:t>(Ephesians 6:10-13</a:t>
            </a:r>
            <a:r>
              <a:rPr lang="en-US" b="1" i="1" dirty="0" smtClean="0"/>
              <a:t>), </a:t>
            </a:r>
            <a:r>
              <a:rPr lang="en-US" i="1" dirty="0" smtClean="0"/>
              <a:t>“Finally,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13 Therefore take up the whole armor of God, that you may be able to withstand in the evil day, </a:t>
            </a:r>
            <a:r>
              <a:rPr lang="en-US" b="1" i="1" dirty="0" smtClean="0"/>
              <a:t>and having done all, to stand</a:t>
            </a:r>
            <a:r>
              <a:rPr lang="en-US" i="1" dirty="0" smtClean="0"/>
              <a:t>.”</a:t>
            </a:r>
            <a:endParaRPr lang="en-US" i="1" dirty="0"/>
          </a:p>
        </p:txBody>
      </p:sp>
      <p:sp>
        <p:nvSpPr>
          <p:cNvPr id="4" name="Slide Number Placeholder 3"/>
          <p:cNvSpPr>
            <a:spLocks noGrp="1"/>
          </p:cNvSpPr>
          <p:nvPr>
            <p:ph type="sldNum" sz="quarter" idx="10"/>
          </p:nvPr>
        </p:nvSpPr>
        <p:spPr/>
        <p:txBody>
          <a:bodyPr/>
          <a:lstStyle/>
          <a:p>
            <a:fld id="{DD18F1F2-B3DF-49B3-B7F1-0AB09D530619}" type="slidenum">
              <a:rPr lang="en-US" smtClean="0"/>
              <a:t>5</a:t>
            </a:fld>
            <a:endParaRPr lang="en-US"/>
          </a:p>
        </p:txBody>
      </p:sp>
    </p:spTree>
    <p:extLst>
      <p:ext uri="{BB962C8B-B14F-4D97-AF65-F5344CB8AC3E}">
        <p14:creationId xmlns:p14="http://schemas.microsoft.com/office/powerpoint/2010/main" val="361009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Peter 5:8-9), </a:t>
            </a:r>
            <a:r>
              <a:rPr lang="en-US" i="1" dirty="0" smtClean="0"/>
              <a:t>“Be sober, be vigilant; because your adversary the devil walks about like a roaring lion, seeking whom he may devour. 9 </a:t>
            </a:r>
            <a:r>
              <a:rPr lang="en-US" b="1" i="1" dirty="0" smtClean="0"/>
              <a:t>Resist him, steadfast in the faith</a:t>
            </a:r>
            <a:r>
              <a:rPr lang="en-US" i="1" dirty="0" smtClean="0"/>
              <a:t>, knowing that the same sufferings are experienced by your brotherhood in the world.”</a:t>
            </a:r>
          </a:p>
          <a:p>
            <a:endParaRPr lang="en-US" i="1" dirty="0" smtClean="0"/>
          </a:p>
          <a:p>
            <a:r>
              <a:rPr lang="en-US" b="1" i="0" dirty="0" smtClean="0"/>
              <a:t>(James 4:7-8),</a:t>
            </a:r>
            <a:r>
              <a:rPr lang="en-US" b="1" i="0" baseline="0" dirty="0" smtClean="0"/>
              <a:t> </a:t>
            </a:r>
            <a:r>
              <a:rPr lang="en-US" i="1" baseline="0" dirty="0" smtClean="0"/>
              <a:t>“</a:t>
            </a:r>
            <a:r>
              <a:rPr lang="en-US" i="1" dirty="0" smtClean="0"/>
              <a:t>Therefore submit to God. </a:t>
            </a:r>
            <a:r>
              <a:rPr lang="en-US" b="1" i="1" dirty="0" smtClean="0"/>
              <a:t>Resist the devil and he will flee from you. </a:t>
            </a:r>
            <a:r>
              <a:rPr lang="en-US" i="1" dirty="0" smtClean="0"/>
              <a:t>8 Draw near to God and He will draw near to you. Cleanse your hands, you sinners; and purify your hearts, you double- minded. 9 Lament and mourn and weep! Let your laughter be turned to mourning and your joy to gloom. 10 Humble yourselves in the sight of the Lord, and He will lift you up.”</a:t>
            </a:r>
            <a:endParaRPr lang="en-US" i="1" dirty="0" smtClean="0"/>
          </a:p>
        </p:txBody>
      </p:sp>
      <p:sp>
        <p:nvSpPr>
          <p:cNvPr id="4" name="Slide Number Placeholder 3"/>
          <p:cNvSpPr>
            <a:spLocks noGrp="1"/>
          </p:cNvSpPr>
          <p:nvPr>
            <p:ph type="sldNum" sz="quarter" idx="10"/>
          </p:nvPr>
        </p:nvSpPr>
        <p:spPr/>
        <p:txBody>
          <a:bodyPr/>
          <a:lstStyle/>
          <a:p>
            <a:fld id="{DD18F1F2-B3DF-49B3-B7F1-0AB09D530619}" type="slidenum">
              <a:rPr lang="en-US" smtClean="0"/>
              <a:t>6</a:t>
            </a:fld>
            <a:endParaRPr lang="en-US"/>
          </a:p>
        </p:txBody>
      </p:sp>
    </p:spTree>
    <p:extLst>
      <p:ext uri="{BB962C8B-B14F-4D97-AF65-F5344CB8AC3E}">
        <p14:creationId xmlns:p14="http://schemas.microsoft.com/office/powerpoint/2010/main" val="341786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7604DC-5101-491E-A6E7-E8EAEB56CA07}"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10800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604DC-5101-491E-A6E7-E8EAEB56CA07}"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379356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604DC-5101-491E-A6E7-E8EAEB56CA07}"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373521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604DC-5101-491E-A6E7-E8EAEB56CA07}"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25825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604DC-5101-491E-A6E7-E8EAEB56CA07}"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286959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604DC-5101-491E-A6E7-E8EAEB56CA07}"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376702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7604DC-5101-491E-A6E7-E8EAEB56CA07}" type="datetimeFigureOut">
              <a:rPr lang="en-US" smtClean="0"/>
              <a:t>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5747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604DC-5101-491E-A6E7-E8EAEB56CA07}" type="datetimeFigureOut">
              <a:rPr lang="en-US" smtClean="0"/>
              <a:t>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312792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604DC-5101-491E-A6E7-E8EAEB56CA07}" type="datetimeFigureOut">
              <a:rPr lang="en-US" smtClean="0"/>
              <a:t>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535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604DC-5101-491E-A6E7-E8EAEB56CA07}"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114244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604DC-5101-491E-A6E7-E8EAEB56CA07}"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49C9-563E-4B05-91F2-2E8F11B11C09}" type="slidenum">
              <a:rPr lang="en-US" smtClean="0"/>
              <a:t>‹#›</a:t>
            </a:fld>
            <a:endParaRPr lang="en-US"/>
          </a:p>
        </p:txBody>
      </p:sp>
    </p:spTree>
    <p:extLst>
      <p:ext uri="{BB962C8B-B14F-4D97-AF65-F5344CB8AC3E}">
        <p14:creationId xmlns:p14="http://schemas.microsoft.com/office/powerpoint/2010/main" val="32383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604DC-5101-491E-A6E7-E8EAEB56CA07}" type="datetimeFigureOut">
              <a:rPr lang="en-US" smtClean="0"/>
              <a:t>2/13/2016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049C9-563E-4B05-91F2-2E8F11B11C09}" type="slidenum">
              <a:rPr lang="en-US" smtClean="0"/>
              <a:t>‹#›</a:t>
            </a:fld>
            <a:endParaRPr lang="en-US"/>
          </a:p>
        </p:txBody>
      </p:sp>
    </p:spTree>
    <p:extLst>
      <p:ext uri="{BB962C8B-B14F-4D97-AF65-F5344CB8AC3E}">
        <p14:creationId xmlns:p14="http://schemas.microsoft.com/office/powerpoint/2010/main" val="119142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4652" y="2061934"/>
            <a:ext cx="5874695" cy="3973969"/>
          </a:xfrm>
          <a:prstGeom prst="rect">
            <a:avLst/>
          </a:prstGeom>
        </p:spPr>
      </p:pic>
      <p:sp>
        <p:nvSpPr>
          <p:cNvPr id="2" name="Title 1"/>
          <p:cNvSpPr>
            <a:spLocks noGrp="1"/>
          </p:cNvSpPr>
          <p:nvPr>
            <p:ph type="ctrTitle"/>
          </p:nvPr>
        </p:nvSpPr>
        <p:spPr>
          <a:xfrm>
            <a:off x="685799" y="290102"/>
            <a:ext cx="7772400" cy="1479457"/>
          </a:xfrm>
        </p:spPr>
        <p:txBody>
          <a:bodyPr/>
          <a:lstStyle/>
          <a:p>
            <a:r>
              <a:rPr lang="en-US" dirty="0" smtClean="0">
                <a:latin typeface="Berlin Sans FB Demi" panose="020E0802020502020306" pitchFamily="34" charset="0"/>
              </a:rPr>
              <a:t>Know Your </a:t>
            </a:r>
            <a:r>
              <a:rPr lang="en-US" sz="8800" b="1" dirty="0" smtClean="0">
                <a:latin typeface="Blackadder ITC" panose="04020505051007020D02" pitchFamily="82" charset="0"/>
              </a:rPr>
              <a:t>Enemy!</a:t>
            </a:r>
            <a:endParaRPr lang="en-US" sz="8800" b="1" dirty="0">
              <a:latin typeface="Blackadder ITC" panose="04020505051007020D02" pitchFamily="82" charset="0"/>
            </a:endParaRPr>
          </a:p>
        </p:txBody>
      </p:sp>
      <p:sp>
        <p:nvSpPr>
          <p:cNvPr id="3" name="Subtitle 2"/>
          <p:cNvSpPr>
            <a:spLocks noGrp="1"/>
          </p:cNvSpPr>
          <p:nvPr>
            <p:ph type="subTitle" idx="1"/>
          </p:nvPr>
        </p:nvSpPr>
        <p:spPr>
          <a:xfrm>
            <a:off x="1631461" y="2266156"/>
            <a:ext cx="2286000" cy="1655762"/>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Your adversary the devil walks about like a roaring lion</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6784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8163658" cy="1178169"/>
          </a:xfrm>
        </p:spPr>
        <p:txBody>
          <a:bodyPr/>
          <a:lstStyle/>
          <a:p>
            <a:r>
              <a:rPr lang="en-US" dirty="0" smtClean="0">
                <a:latin typeface="Berlin Sans FB Demi" panose="020E0802020502020306" pitchFamily="34" charset="0"/>
              </a:rPr>
              <a:t>Know Your </a:t>
            </a:r>
            <a:r>
              <a:rPr lang="en-US" sz="6000" dirty="0" smtClean="0">
                <a:latin typeface="Blackadder ITC" panose="04020505051007020D02" pitchFamily="82" charset="0"/>
              </a:rPr>
              <a:t>Enemy!</a:t>
            </a:r>
            <a:endParaRPr lang="en-US" sz="6000" dirty="0">
              <a:latin typeface="Blackadder ITC" panose="04020505051007020D02" pitchFamily="82" charset="0"/>
            </a:endParaRPr>
          </a:p>
        </p:txBody>
      </p:sp>
      <p:sp>
        <p:nvSpPr>
          <p:cNvPr id="3" name="Content Placeholder 2"/>
          <p:cNvSpPr>
            <a:spLocks noGrp="1"/>
          </p:cNvSpPr>
          <p:nvPr>
            <p:ph idx="1"/>
          </p:nvPr>
        </p:nvSpPr>
        <p:spPr>
          <a:xfrm>
            <a:off x="351692" y="1055077"/>
            <a:ext cx="8440616" cy="5539153"/>
          </a:xfrm>
        </p:spPr>
        <p:txBody>
          <a:bodyPr>
            <a:normAutofit/>
          </a:bodyPr>
          <a:lstStyle/>
          <a:p>
            <a:pPr marL="0" indent="0">
              <a:buNone/>
            </a:pPr>
            <a:r>
              <a:rPr lang="en-US" sz="3600" b="1" dirty="0" smtClean="0"/>
              <a:t>The devil is not the opposite,                 but equal enemy of God.</a:t>
            </a:r>
          </a:p>
          <a:p>
            <a:pPr lvl="1"/>
            <a:r>
              <a:rPr lang="en-US" sz="3200" b="1" dirty="0" smtClean="0"/>
              <a:t>God is omniscient                                      </a:t>
            </a:r>
            <a:r>
              <a:rPr lang="en-US" sz="3200" dirty="0" smtClean="0"/>
              <a:t>(Isaiah 42:9; 46:10)</a:t>
            </a:r>
          </a:p>
        </p:txBody>
      </p:sp>
      <p:pic>
        <p:nvPicPr>
          <p:cNvPr id="4" name="Picture 3"/>
          <p:cNvPicPr>
            <a:picLocks noChangeAspect="1"/>
          </p:cNvPicPr>
          <p:nvPr/>
        </p:nvPicPr>
        <p:blipFill>
          <a:blip r:embed="rId3"/>
          <a:stretch>
            <a:fillRect/>
          </a:stretch>
        </p:blipFill>
        <p:spPr>
          <a:xfrm>
            <a:off x="6712052" y="296880"/>
            <a:ext cx="2080256" cy="2024290"/>
          </a:xfrm>
          <a:prstGeom prst="rect">
            <a:avLst/>
          </a:prstGeom>
        </p:spPr>
      </p:pic>
    </p:spTree>
    <p:extLst>
      <p:ext uri="{BB962C8B-B14F-4D97-AF65-F5344CB8AC3E}">
        <p14:creationId xmlns:p14="http://schemas.microsoft.com/office/powerpoint/2010/main" val="17823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50"/>
                                        <p:tgtEl>
                                          <p:spTgt spid="3">
                                            <p:txEl>
                                              <p:pRg st="1" end="1"/>
                                            </p:txEl>
                                          </p:spTgt>
                                        </p:tgtEl>
                                      </p:cBhvr>
                                    </p:animEffect>
                                    <p:anim calcmode="lin" valueType="num">
                                      <p:cBhvr>
                                        <p:cTn id="1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8163658" cy="1178169"/>
          </a:xfrm>
        </p:spPr>
        <p:txBody>
          <a:bodyPr/>
          <a:lstStyle/>
          <a:p>
            <a:r>
              <a:rPr lang="en-US" dirty="0" smtClean="0">
                <a:latin typeface="Berlin Sans FB Demi" panose="020E0802020502020306" pitchFamily="34" charset="0"/>
              </a:rPr>
              <a:t>Know Your </a:t>
            </a:r>
            <a:r>
              <a:rPr lang="en-US" sz="6000" dirty="0" smtClean="0">
                <a:latin typeface="Blackadder ITC" panose="04020505051007020D02" pitchFamily="82" charset="0"/>
              </a:rPr>
              <a:t>Enemy!</a:t>
            </a:r>
            <a:endParaRPr lang="en-US" sz="6000" dirty="0">
              <a:latin typeface="Blackadder ITC" panose="04020505051007020D02" pitchFamily="82" charset="0"/>
            </a:endParaRPr>
          </a:p>
        </p:txBody>
      </p:sp>
      <p:sp>
        <p:nvSpPr>
          <p:cNvPr id="3" name="Content Placeholder 2"/>
          <p:cNvSpPr>
            <a:spLocks noGrp="1"/>
          </p:cNvSpPr>
          <p:nvPr>
            <p:ph idx="1"/>
          </p:nvPr>
        </p:nvSpPr>
        <p:spPr>
          <a:xfrm>
            <a:off x="351692" y="1055077"/>
            <a:ext cx="8440616" cy="5539153"/>
          </a:xfrm>
        </p:spPr>
        <p:txBody>
          <a:bodyPr>
            <a:normAutofit/>
          </a:bodyPr>
          <a:lstStyle/>
          <a:p>
            <a:pPr marL="0" indent="0">
              <a:buNone/>
            </a:pPr>
            <a:r>
              <a:rPr lang="en-US" sz="3600" b="1" dirty="0" smtClean="0"/>
              <a:t>The devil is not the opposite,                 but equal enemy of God.</a:t>
            </a:r>
          </a:p>
          <a:p>
            <a:pPr lvl="1"/>
            <a:r>
              <a:rPr lang="en-US" sz="3200" b="1" dirty="0" smtClean="0"/>
              <a:t>God is omniscient                                      </a:t>
            </a:r>
            <a:r>
              <a:rPr lang="en-US" sz="3200" dirty="0" smtClean="0"/>
              <a:t>(Isaiah 42:9; 46:10)</a:t>
            </a:r>
          </a:p>
          <a:p>
            <a:pPr lvl="1"/>
            <a:r>
              <a:rPr lang="en-US" sz="3200" b="1" dirty="0" smtClean="0"/>
              <a:t>The devil is limited in knowledge…          </a:t>
            </a:r>
            <a:r>
              <a:rPr lang="en-US" sz="3200" i="1" dirty="0" smtClean="0"/>
              <a:t>Example: He did not know Job’s future!                          </a:t>
            </a:r>
            <a:r>
              <a:rPr lang="en-US" sz="3200" dirty="0" smtClean="0"/>
              <a:t>(Job 1:9-11; 2:3-5)</a:t>
            </a:r>
          </a:p>
        </p:txBody>
      </p:sp>
      <p:pic>
        <p:nvPicPr>
          <p:cNvPr id="4" name="Picture 3"/>
          <p:cNvPicPr>
            <a:picLocks noChangeAspect="1"/>
          </p:cNvPicPr>
          <p:nvPr/>
        </p:nvPicPr>
        <p:blipFill>
          <a:blip r:embed="rId3"/>
          <a:stretch>
            <a:fillRect/>
          </a:stretch>
        </p:blipFill>
        <p:spPr>
          <a:xfrm>
            <a:off x="6712052" y="296880"/>
            <a:ext cx="2080256" cy="2024290"/>
          </a:xfrm>
          <a:prstGeom prst="rect">
            <a:avLst/>
          </a:prstGeom>
        </p:spPr>
      </p:pic>
    </p:spTree>
    <p:extLst>
      <p:ext uri="{BB962C8B-B14F-4D97-AF65-F5344CB8AC3E}">
        <p14:creationId xmlns:p14="http://schemas.microsoft.com/office/powerpoint/2010/main" val="11674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8163658" cy="1178169"/>
          </a:xfrm>
        </p:spPr>
        <p:txBody>
          <a:bodyPr/>
          <a:lstStyle/>
          <a:p>
            <a:r>
              <a:rPr lang="en-US" dirty="0" smtClean="0">
                <a:latin typeface="Berlin Sans FB Demi" panose="020E0802020502020306" pitchFamily="34" charset="0"/>
              </a:rPr>
              <a:t>Limitations of the </a:t>
            </a:r>
            <a:r>
              <a:rPr lang="en-US" sz="6000" dirty="0" smtClean="0">
                <a:latin typeface="Blackadder ITC" panose="04020505051007020D02" pitchFamily="82" charset="0"/>
              </a:rPr>
              <a:t>Devil!</a:t>
            </a:r>
            <a:endParaRPr lang="en-US" sz="6000" dirty="0">
              <a:latin typeface="Blackadder ITC" panose="04020505051007020D02" pitchFamily="82" charset="0"/>
            </a:endParaRPr>
          </a:p>
        </p:txBody>
      </p:sp>
      <p:sp>
        <p:nvSpPr>
          <p:cNvPr id="3" name="Content Placeholder 2"/>
          <p:cNvSpPr>
            <a:spLocks noGrp="1"/>
          </p:cNvSpPr>
          <p:nvPr>
            <p:ph idx="1"/>
          </p:nvPr>
        </p:nvSpPr>
        <p:spPr>
          <a:xfrm>
            <a:off x="351692" y="1055077"/>
            <a:ext cx="8440616" cy="5539153"/>
          </a:xfrm>
        </p:spPr>
        <p:txBody>
          <a:bodyPr>
            <a:normAutofit/>
          </a:bodyPr>
          <a:lstStyle/>
          <a:p>
            <a:pPr marL="0" indent="0">
              <a:buNone/>
            </a:pPr>
            <a:r>
              <a:rPr lang="en-US" sz="3600" b="1" dirty="0" smtClean="0"/>
              <a:t>Limitations of Knowledge:</a:t>
            </a:r>
          </a:p>
          <a:p>
            <a:pPr marL="617538" indent="-395288"/>
            <a:r>
              <a:rPr lang="en-US" sz="3600" b="1" dirty="0" smtClean="0"/>
              <a:t>He thought killing Jesus                    would accomplish his desires                     </a:t>
            </a:r>
            <a:r>
              <a:rPr lang="en-US" sz="3600" i="1" dirty="0" smtClean="0"/>
              <a:t>(1 Corinthians 2:7-8)</a:t>
            </a:r>
          </a:p>
          <a:p>
            <a:pPr marL="617538" indent="-395288"/>
            <a:r>
              <a:rPr lang="en-US" sz="3600" b="1" dirty="0" smtClean="0"/>
              <a:t>He did not believe that Jesus would be resurrected from the dead                      </a:t>
            </a:r>
            <a:r>
              <a:rPr lang="en-US" sz="3600" i="1" dirty="0" smtClean="0"/>
              <a:t>(Acts 2:23-24)</a:t>
            </a:r>
          </a:p>
          <a:p>
            <a:pPr marL="617538" indent="-395288"/>
            <a:r>
              <a:rPr lang="en-US" sz="3600" b="1" dirty="0" smtClean="0"/>
              <a:t>He doesn’t KNOW that he can defeat us. We can and should resist his efforts      </a:t>
            </a:r>
            <a:r>
              <a:rPr lang="en-US" sz="3600" i="1" dirty="0" smtClean="0"/>
              <a:t>(1 Peter 5:8-9)</a:t>
            </a:r>
            <a:endParaRPr lang="en-US" sz="3200" i="1" dirty="0" smtClean="0"/>
          </a:p>
        </p:txBody>
      </p:sp>
      <p:pic>
        <p:nvPicPr>
          <p:cNvPr id="4" name="Picture 3"/>
          <p:cNvPicPr>
            <a:picLocks noChangeAspect="1"/>
          </p:cNvPicPr>
          <p:nvPr/>
        </p:nvPicPr>
        <p:blipFill>
          <a:blip r:embed="rId3"/>
          <a:stretch>
            <a:fillRect/>
          </a:stretch>
        </p:blipFill>
        <p:spPr>
          <a:xfrm>
            <a:off x="6969211" y="857369"/>
            <a:ext cx="1823097" cy="1774049"/>
          </a:xfrm>
          <a:prstGeom prst="rect">
            <a:avLst/>
          </a:prstGeom>
        </p:spPr>
      </p:pic>
    </p:spTree>
    <p:extLst>
      <p:ext uri="{BB962C8B-B14F-4D97-AF65-F5344CB8AC3E}">
        <p14:creationId xmlns:p14="http://schemas.microsoft.com/office/powerpoint/2010/main" val="13766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8163658" cy="1178169"/>
          </a:xfrm>
        </p:spPr>
        <p:txBody>
          <a:bodyPr/>
          <a:lstStyle/>
          <a:p>
            <a:r>
              <a:rPr lang="en-US" dirty="0" smtClean="0">
                <a:latin typeface="Berlin Sans FB Demi" panose="020E0802020502020306" pitchFamily="34" charset="0"/>
              </a:rPr>
              <a:t>Know Your </a:t>
            </a:r>
            <a:r>
              <a:rPr lang="en-US" sz="6000" dirty="0" smtClean="0">
                <a:latin typeface="Blackadder ITC" panose="04020505051007020D02" pitchFamily="82" charset="0"/>
              </a:rPr>
              <a:t>Enemy!</a:t>
            </a:r>
            <a:endParaRPr lang="en-US" sz="6000" dirty="0">
              <a:latin typeface="Blackadder ITC" panose="04020505051007020D02" pitchFamily="82" charset="0"/>
            </a:endParaRPr>
          </a:p>
        </p:txBody>
      </p:sp>
      <p:sp>
        <p:nvSpPr>
          <p:cNvPr id="3" name="Content Placeholder 2"/>
          <p:cNvSpPr>
            <a:spLocks noGrp="1"/>
          </p:cNvSpPr>
          <p:nvPr>
            <p:ph idx="1"/>
          </p:nvPr>
        </p:nvSpPr>
        <p:spPr>
          <a:xfrm>
            <a:off x="351692" y="1055077"/>
            <a:ext cx="8440616" cy="5539153"/>
          </a:xfrm>
        </p:spPr>
        <p:txBody>
          <a:bodyPr>
            <a:normAutofit/>
          </a:bodyPr>
          <a:lstStyle/>
          <a:p>
            <a:pPr marL="0" indent="0">
              <a:buNone/>
            </a:pPr>
            <a:r>
              <a:rPr lang="en-US" sz="3600" b="1" dirty="0" smtClean="0"/>
              <a:t>The devil is not the opposite,                 but equal enemy of God.</a:t>
            </a:r>
          </a:p>
          <a:p>
            <a:pPr lvl="1"/>
            <a:r>
              <a:rPr lang="en-US" sz="3200" b="1" dirty="0" smtClean="0"/>
              <a:t>God is omniscient                                      </a:t>
            </a:r>
            <a:r>
              <a:rPr lang="en-US" sz="3200" dirty="0" smtClean="0"/>
              <a:t>(Isaiah 42:9; 46:10)</a:t>
            </a:r>
          </a:p>
          <a:p>
            <a:pPr lvl="1"/>
            <a:r>
              <a:rPr lang="en-US" sz="3200" b="1" dirty="0" smtClean="0"/>
              <a:t>The devil is limited in knowledge…          </a:t>
            </a:r>
            <a:r>
              <a:rPr lang="en-US" sz="3200" i="1" dirty="0" smtClean="0"/>
              <a:t>Example: He did not know Job’s future!                          </a:t>
            </a:r>
            <a:r>
              <a:rPr lang="en-US" sz="3200" dirty="0" smtClean="0"/>
              <a:t>(Job 1:9-11; 2:3-5)</a:t>
            </a:r>
          </a:p>
          <a:p>
            <a:pPr lvl="1"/>
            <a:r>
              <a:rPr lang="en-US" sz="3200" b="1" dirty="0" smtClean="0"/>
              <a:t>Regardless, He </a:t>
            </a:r>
            <a:r>
              <a:rPr lang="en-US" sz="3200" b="1" u="sng" dirty="0" smtClean="0"/>
              <a:t>is</a:t>
            </a:r>
            <a:r>
              <a:rPr lang="en-US" sz="3200" b="1" dirty="0" smtClean="0"/>
              <a:t> Evil and Powerful!</a:t>
            </a:r>
          </a:p>
          <a:p>
            <a:pPr marL="914400" lvl="2" indent="0">
              <a:buNone/>
            </a:pPr>
            <a:r>
              <a:rPr lang="en-US" sz="2800" dirty="0" smtClean="0"/>
              <a:t>- </a:t>
            </a:r>
            <a:r>
              <a:rPr lang="en-US" sz="3000" dirty="0" smtClean="0"/>
              <a:t>Though, we can resist him (1 Peter 5:8-9)</a:t>
            </a:r>
          </a:p>
          <a:p>
            <a:pPr lvl="2">
              <a:buFontTx/>
              <a:buChar char="-"/>
            </a:pPr>
            <a:r>
              <a:rPr lang="en-US" sz="3000" dirty="0" smtClean="0"/>
              <a:t>God is greater (1 John 4:4)</a:t>
            </a:r>
          </a:p>
          <a:p>
            <a:pPr lvl="2">
              <a:buFontTx/>
              <a:buChar char="-"/>
            </a:pPr>
            <a:r>
              <a:rPr lang="en-US" sz="3000" dirty="0" smtClean="0"/>
              <a:t>In Christ is our victory over him (Eph. 6:10-13)</a:t>
            </a:r>
          </a:p>
        </p:txBody>
      </p:sp>
      <p:pic>
        <p:nvPicPr>
          <p:cNvPr id="4" name="Picture 3"/>
          <p:cNvPicPr>
            <a:picLocks noChangeAspect="1"/>
          </p:cNvPicPr>
          <p:nvPr/>
        </p:nvPicPr>
        <p:blipFill>
          <a:blip r:embed="rId3"/>
          <a:stretch>
            <a:fillRect/>
          </a:stretch>
        </p:blipFill>
        <p:spPr>
          <a:xfrm>
            <a:off x="6712052" y="296880"/>
            <a:ext cx="2080256" cy="2024290"/>
          </a:xfrm>
          <a:prstGeom prst="rect">
            <a:avLst/>
          </a:prstGeom>
        </p:spPr>
      </p:pic>
    </p:spTree>
    <p:extLst>
      <p:ext uri="{BB962C8B-B14F-4D97-AF65-F5344CB8AC3E}">
        <p14:creationId xmlns:p14="http://schemas.microsoft.com/office/powerpoint/2010/main" val="30878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anim calcmode="lin" valueType="num">
                                      <p:cBhvr>
                                        <p:cTn id="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750"/>
                                        <p:tgtEl>
                                          <p:spTgt spid="3">
                                            <p:txEl>
                                              <p:pRg st="4" end="4"/>
                                            </p:txEl>
                                          </p:spTgt>
                                        </p:tgtEl>
                                      </p:cBhvr>
                                    </p:animEffect>
                                    <p:anim calcmode="lin" valueType="num">
                                      <p:cBhvr>
                                        <p:cTn id="13"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750"/>
                                        <p:tgtEl>
                                          <p:spTgt spid="3">
                                            <p:txEl>
                                              <p:pRg st="5" end="5"/>
                                            </p:txEl>
                                          </p:spTgt>
                                        </p:tgtEl>
                                      </p:cBhvr>
                                    </p:animEffect>
                                    <p:anim calcmode="lin" valueType="num">
                                      <p:cBhvr>
                                        <p:cTn id="1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750"/>
                                        <p:tgtEl>
                                          <p:spTgt spid="3">
                                            <p:txEl>
                                              <p:pRg st="6" end="6"/>
                                            </p:txEl>
                                          </p:spTgt>
                                        </p:tgtEl>
                                      </p:cBhvr>
                                    </p:animEffect>
                                    <p:anim calcmode="lin" valueType="num">
                                      <p:cBhvr>
                                        <p:cTn id="2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4652" y="2061934"/>
            <a:ext cx="5874695" cy="3973969"/>
          </a:xfrm>
          <a:prstGeom prst="rect">
            <a:avLst/>
          </a:prstGeom>
        </p:spPr>
      </p:pic>
      <p:sp>
        <p:nvSpPr>
          <p:cNvPr id="2" name="Title 1"/>
          <p:cNvSpPr>
            <a:spLocks noGrp="1"/>
          </p:cNvSpPr>
          <p:nvPr>
            <p:ph type="ctrTitle"/>
          </p:nvPr>
        </p:nvSpPr>
        <p:spPr>
          <a:xfrm>
            <a:off x="685799" y="290102"/>
            <a:ext cx="7772400" cy="1479457"/>
          </a:xfrm>
        </p:spPr>
        <p:txBody>
          <a:bodyPr/>
          <a:lstStyle/>
          <a:p>
            <a:r>
              <a:rPr lang="en-US" dirty="0" smtClean="0">
                <a:latin typeface="Berlin Sans FB Demi" panose="020E0802020502020306" pitchFamily="34" charset="0"/>
              </a:rPr>
              <a:t>Defeat Your </a:t>
            </a:r>
            <a:r>
              <a:rPr lang="en-US" sz="8800" b="1" dirty="0" smtClean="0">
                <a:latin typeface="Blackadder ITC" panose="04020505051007020D02" pitchFamily="82" charset="0"/>
              </a:rPr>
              <a:t>Enemy!</a:t>
            </a:r>
            <a:endParaRPr lang="en-US" sz="8800" b="1" dirty="0">
              <a:latin typeface="Blackadder ITC" panose="04020505051007020D02" pitchFamily="82" charset="0"/>
            </a:endParaRPr>
          </a:p>
        </p:txBody>
      </p:sp>
      <p:sp>
        <p:nvSpPr>
          <p:cNvPr id="3" name="Subtitle 2"/>
          <p:cNvSpPr>
            <a:spLocks noGrp="1"/>
          </p:cNvSpPr>
          <p:nvPr>
            <p:ph type="subTitle" idx="1"/>
          </p:nvPr>
        </p:nvSpPr>
        <p:spPr>
          <a:xfrm>
            <a:off x="1631461" y="2520156"/>
            <a:ext cx="2286000" cy="1655762"/>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Resist him, steadfast in the faith!</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3305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1157</Words>
  <Application>Microsoft Office PowerPoint</Application>
  <PresentationFormat>On-screen Show (4:3)</PresentationFormat>
  <Paragraphs>53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Berlin Sans FB Demi</vt:lpstr>
      <vt:lpstr>Blackadder ITC</vt:lpstr>
      <vt:lpstr>Calibri</vt:lpstr>
      <vt:lpstr>Calibri Light</vt:lpstr>
      <vt:lpstr>Office Theme</vt:lpstr>
      <vt:lpstr>Know Your Enemy!</vt:lpstr>
      <vt:lpstr>Know Your Enemy!</vt:lpstr>
      <vt:lpstr>Know Your Enemy!</vt:lpstr>
      <vt:lpstr>Limitations of the Devil!</vt:lpstr>
      <vt:lpstr>Know Your Enemy!</vt:lpstr>
      <vt:lpstr>Defeat Your Enemy!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Enemy!</dc:title>
  <dc:creator>Stan Cox</dc:creator>
  <cp:lastModifiedBy>Stan Cox</cp:lastModifiedBy>
  <cp:revision>9</cp:revision>
  <dcterms:created xsi:type="dcterms:W3CDTF">2016-02-14T04:19:08Z</dcterms:created>
  <dcterms:modified xsi:type="dcterms:W3CDTF">2016-02-14T05:31:00Z</dcterms:modified>
</cp:coreProperties>
</file>