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48CB-179B-49CE-8D9C-03617A2BFB7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5446-864D-4D8D-B1E6-16931FFF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48CB-179B-49CE-8D9C-03617A2BFB7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5446-864D-4D8D-B1E6-16931FFF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48CB-179B-49CE-8D9C-03617A2BFB7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5446-864D-4D8D-B1E6-16931FFF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48CB-179B-49CE-8D9C-03617A2BFB7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5446-864D-4D8D-B1E6-16931FFF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48CB-179B-49CE-8D9C-03617A2BFB7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5446-864D-4D8D-B1E6-16931FFF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48CB-179B-49CE-8D9C-03617A2BFB7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5446-864D-4D8D-B1E6-16931FFF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48CB-179B-49CE-8D9C-03617A2BFB7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5446-864D-4D8D-B1E6-16931FFF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48CB-179B-49CE-8D9C-03617A2BFB7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5446-864D-4D8D-B1E6-16931FFF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48CB-179B-49CE-8D9C-03617A2BFB7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5446-864D-4D8D-B1E6-16931FFF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48CB-179B-49CE-8D9C-03617A2BFB7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5446-864D-4D8D-B1E6-16931FFF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48CB-179B-49CE-8D9C-03617A2BFB7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5446-864D-4D8D-B1E6-16931FFF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748CB-179B-49CE-8D9C-03617A2BFB7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45446-864D-4D8D-B1E6-16931FFFE3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solidFill>
                  <a:srgbClr val="0070C0"/>
                </a:solidFill>
                <a:latin typeface="AR BLANCA" pitchFamily="2" charset="0"/>
              </a:rPr>
              <a:t>Learning </a:t>
            </a:r>
            <a:br>
              <a:rPr lang="en-US" sz="7200" b="1" dirty="0">
                <a:solidFill>
                  <a:srgbClr val="0070C0"/>
                </a:solidFill>
                <a:latin typeface="AR BLANCA" pitchFamily="2" charset="0"/>
              </a:rPr>
            </a:br>
            <a:r>
              <a:rPr lang="en-US" sz="7200" b="1" dirty="0">
                <a:solidFill>
                  <a:srgbClr val="0070C0"/>
                </a:solidFill>
                <a:latin typeface="AR BLANCA" pitchFamily="2" charset="0"/>
              </a:rPr>
              <a:t>to Hate </a:t>
            </a:r>
            <a:br>
              <a:rPr lang="en-US" sz="7200" b="1" dirty="0">
                <a:solidFill>
                  <a:srgbClr val="0070C0"/>
                </a:solidFill>
                <a:latin typeface="AR BLANCA" pitchFamily="2" charset="0"/>
              </a:rPr>
            </a:br>
            <a:r>
              <a:rPr lang="en-US" sz="7200" b="1" dirty="0">
                <a:solidFill>
                  <a:srgbClr val="0070C0"/>
                </a:solidFill>
                <a:latin typeface="AR BLANCA" pitchFamily="2" charset="0"/>
              </a:rPr>
              <a:t>What God Hates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5486400"/>
            <a:ext cx="5638800" cy="762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Gabriola" pitchFamily="82" charset="0"/>
              </a:rPr>
              <a:t>Proverbs 6:16-19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685801"/>
            <a:ext cx="8229600" cy="45259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000" b="1" u="sng" dirty="0">
                <a:latin typeface="Gabriola" pitchFamily="82" charset="0"/>
              </a:rPr>
              <a:t>The First Object Of God’s Hatred Is The Sin Of PRIDE  (Prov. 6:17)</a:t>
            </a:r>
          </a:p>
          <a:p>
            <a:pPr algn="ctr">
              <a:buNone/>
            </a:pPr>
            <a:endParaRPr lang="en-US" sz="4000" b="1" u="sng" dirty="0">
              <a:latin typeface="Gabriola" pitchFamily="82" charset="0"/>
            </a:endParaRPr>
          </a:p>
          <a:p>
            <a:pPr algn="ctr"/>
            <a:r>
              <a:rPr lang="en-US" sz="4000" b="1" dirty="0">
                <a:solidFill>
                  <a:srgbClr val="C00000"/>
                </a:solidFill>
                <a:latin typeface="Gabriola" pitchFamily="82" charset="0"/>
              </a:rPr>
              <a:t>Why Does God Hate Haughty Eyes Or A Proud Look?</a:t>
            </a:r>
          </a:p>
          <a:p>
            <a:pPr lvl="1" algn="ctr"/>
            <a:r>
              <a:rPr lang="en-US" sz="3600" b="1" dirty="0">
                <a:latin typeface="Gabriola" pitchFamily="82" charset="0"/>
              </a:rPr>
              <a:t>Because It Presents A Person As Self Sufficient </a:t>
            </a:r>
          </a:p>
          <a:p>
            <a:pPr lvl="1" algn="ctr"/>
            <a:r>
              <a:rPr lang="en-US" sz="3600" b="1" dirty="0">
                <a:solidFill>
                  <a:srgbClr val="C00000"/>
                </a:solidFill>
                <a:latin typeface="Gabriola" pitchFamily="82" charset="0"/>
              </a:rPr>
              <a:t>Because It Presents A Person Viewing Others With Contempt</a:t>
            </a:r>
          </a:p>
          <a:p>
            <a:pPr lvl="1" algn="ctr"/>
            <a:endParaRPr lang="en-US" b="1" dirty="0">
              <a:solidFill>
                <a:srgbClr val="00B0F0"/>
              </a:solidFill>
              <a:latin typeface="Gabriola" pitchFamily="8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5410200"/>
            <a:ext cx="2590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70C0"/>
                </a:solidFill>
                <a:latin typeface="AR BLANCA" pitchFamily="2" charset="0"/>
                <a:ea typeface="+mj-ea"/>
                <a:cs typeface="+mj-cs"/>
              </a:rPr>
              <a:t>Learning </a:t>
            </a:r>
            <a:br>
              <a:rPr lang="en-US" sz="2400" b="1" dirty="0">
                <a:solidFill>
                  <a:srgbClr val="0070C0"/>
                </a:solidFill>
                <a:latin typeface="AR BLANCA" pitchFamily="2" charset="0"/>
                <a:ea typeface="+mj-ea"/>
                <a:cs typeface="+mj-cs"/>
              </a:rPr>
            </a:br>
            <a:r>
              <a:rPr lang="en-US" sz="2400" b="1" dirty="0">
                <a:solidFill>
                  <a:srgbClr val="0070C0"/>
                </a:solidFill>
                <a:latin typeface="AR BLANCA" pitchFamily="2" charset="0"/>
                <a:ea typeface="+mj-ea"/>
                <a:cs typeface="+mj-cs"/>
              </a:rPr>
              <a:t>to Hate </a:t>
            </a:r>
            <a:br>
              <a:rPr lang="en-US" sz="2400" b="1" dirty="0">
                <a:solidFill>
                  <a:srgbClr val="0070C0"/>
                </a:solidFill>
                <a:latin typeface="AR BLANCA" pitchFamily="2" charset="0"/>
                <a:ea typeface="+mj-ea"/>
                <a:cs typeface="+mj-cs"/>
              </a:rPr>
            </a:br>
            <a:r>
              <a:rPr lang="en-US" sz="2400" b="1" dirty="0">
                <a:solidFill>
                  <a:srgbClr val="0070C0"/>
                </a:solidFill>
                <a:latin typeface="AR BLANCA" pitchFamily="2" charset="0"/>
                <a:ea typeface="+mj-ea"/>
                <a:cs typeface="+mj-cs"/>
              </a:rPr>
              <a:t>What God Hates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76400" y="6248400"/>
            <a:ext cx="22860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4000" b="1" dirty="0">
                <a:latin typeface="Gabriola" pitchFamily="82" charset="0"/>
              </a:rPr>
              <a:t>Proverbs 6:16-19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685801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u="sng" dirty="0">
                <a:latin typeface="Gabriola" pitchFamily="82" charset="0"/>
              </a:rPr>
              <a:t>God Hates “A Lying Tongue” (Prov. 6:17)</a:t>
            </a:r>
          </a:p>
          <a:p>
            <a:pPr algn="ctr">
              <a:buNone/>
            </a:pPr>
            <a:endParaRPr lang="en-US" sz="4800" b="1" u="sng" dirty="0">
              <a:latin typeface="Gabriola" pitchFamily="82" charset="0"/>
            </a:endParaRP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Gabriola" pitchFamily="82" charset="0"/>
              </a:rPr>
              <a:t>Because God Is A God Of Truth.</a:t>
            </a:r>
          </a:p>
          <a:p>
            <a:pPr algn="ctr"/>
            <a:r>
              <a:rPr lang="en-US" sz="4800" b="1" dirty="0">
                <a:latin typeface="Gabriola" pitchFamily="82" charset="0"/>
              </a:rPr>
              <a:t>Because Sin Originates With Satan.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Gabriola" pitchFamily="82" charset="0"/>
              </a:rPr>
              <a:t>Scripture Commands That We Not Lie.</a:t>
            </a:r>
          </a:p>
          <a:p>
            <a:pPr algn="ctr"/>
            <a:endParaRPr lang="en-US" b="1" dirty="0">
              <a:solidFill>
                <a:srgbClr val="C00000"/>
              </a:solidFill>
              <a:latin typeface="Gabriola" pitchFamily="82" charset="0"/>
            </a:endParaRPr>
          </a:p>
          <a:p>
            <a:pPr algn="ctr">
              <a:buNone/>
            </a:pPr>
            <a:endParaRPr lang="en-US" b="1" dirty="0">
              <a:solidFill>
                <a:srgbClr val="00B0F0"/>
              </a:solidFill>
              <a:latin typeface="Gabriola" pitchFamily="8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5410200"/>
            <a:ext cx="2590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70C0"/>
                </a:solidFill>
                <a:latin typeface="AR BLANCA" pitchFamily="2" charset="0"/>
                <a:ea typeface="+mj-ea"/>
                <a:cs typeface="+mj-cs"/>
              </a:rPr>
              <a:t>Learning </a:t>
            </a:r>
            <a:br>
              <a:rPr lang="en-US" sz="2400" b="1" dirty="0">
                <a:solidFill>
                  <a:srgbClr val="0070C0"/>
                </a:solidFill>
                <a:latin typeface="AR BLANCA" pitchFamily="2" charset="0"/>
                <a:ea typeface="+mj-ea"/>
                <a:cs typeface="+mj-cs"/>
              </a:rPr>
            </a:br>
            <a:r>
              <a:rPr lang="en-US" sz="2400" b="1" dirty="0">
                <a:solidFill>
                  <a:srgbClr val="0070C0"/>
                </a:solidFill>
                <a:latin typeface="AR BLANCA" pitchFamily="2" charset="0"/>
                <a:ea typeface="+mj-ea"/>
                <a:cs typeface="+mj-cs"/>
              </a:rPr>
              <a:t>to Hate </a:t>
            </a:r>
            <a:br>
              <a:rPr lang="en-US" sz="2400" b="1" dirty="0">
                <a:solidFill>
                  <a:srgbClr val="0070C0"/>
                </a:solidFill>
                <a:latin typeface="AR BLANCA" pitchFamily="2" charset="0"/>
                <a:ea typeface="+mj-ea"/>
                <a:cs typeface="+mj-cs"/>
              </a:rPr>
            </a:br>
            <a:r>
              <a:rPr lang="en-US" sz="2400" b="1" dirty="0">
                <a:solidFill>
                  <a:srgbClr val="0070C0"/>
                </a:solidFill>
                <a:latin typeface="AR BLANCA" pitchFamily="2" charset="0"/>
                <a:ea typeface="+mj-ea"/>
                <a:cs typeface="+mj-cs"/>
              </a:rPr>
              <a:t>What God Hates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76400" y="6248400"/>
            <a:ext cx="22860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4000" b="1" dirty="0">
                <a:latin typeface="Gabriola" pitchFamily="82" charset="0"/>
              </a:rPr>
              <a:t>Proverbs 6:16-19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685801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5600" b="1" u="sng" dirty="0">
                <a:latin typeface="Gabriola" pitchFamily="82" charset="0"/>
              </a:rPr>
              <a:t>God Hates “Hands That Shed Innocent Blood “ (Prov. 6:17)</a:t>
            </a:r>
          </a:p>
          <a:p>
            <a:pPr algn="ctr">
              <a:buNone/>
            </a:pPr>
            <a:endParaRPr lang="en-US" sz="5600" b="1" u="sng" dirty="0">
              <a:solidFill>
                <a:srgbClr val="C00000"/>
              </a:solidFill>
              <a:latin typeface="Gabriola" pitchFamily="82" charset="0"/>
            </a:endParaRPr>
          </a:p>
          <a:p>
            <a:pPr algn="ctr">
              <a:buNone/>
            </a:pPr>
            <a:r>
              <a:rPr lang="en-US" sz="5600" b="1" u="sng" dirty="0">
                <a:solidFill>
                  <a:srgbClr val="C00000"/>
                </a:solidFill>
                <a:latin typeface="Gabriola" pitchFamily="82" charset="0"/>
              </a:rPr>
              <a:t>God Hates “A Heart That </a:t>
            </a:r>
            <a:r>
              <a:rPr lang="en-US" sz="5600" b="1" u="sng" dirty="0" err="1">
                <a:solidFill>
                  <a:srgbClr val="C00000"/>
                </a:solidFill>
                <a:latin typeface="Gabriola" pitchFamily="82" charset="0"/>
              </a:rPr>
              <a:t>Deviseth</a:t>
            </a:r>
            <a:r>
              <a:rPr lang="en-US" sz="5600" b="1" u="sng" dirty="0">
                <a:solidFill>
                  <a:srgbClr val="C00000"/>
                </a:solidFill>
                <a:latin typeface="Gabriola" pitchFamily="82" charset="0"/>
              </a:rPr>
              <a:t> Evil Purpose” (Prov. 6:18) </a:t>
            </a:r>
          </a:p>
          <a:p>
            <a:pPr algn="ctr">
              <a:buNone/>
            </a:pPr>
            <a:endParaRPr lang="en-US" sz="5600" b="1" u="sng" dirty="0">
              <a:solidFill>
                <a:srgbClr val="C00000"/>
              </a:solidFill>
              <a:latin typeface="Gabriola" pitchFamily="82" charset="0"/>
            </a:endParaRPr>
          </a:p>
          <a:p>
            <a:pPr algn="ctr">
              <a:buNone/>
            </a:pPr>
            <a:r>
              <a:rPr lang="en-US" sz="5600" b="1" u="sng" dirty="0">
                <a:latin typeface="Gabriola" pitchFamily="82" charset="0"/>
              </a:rPr>
              <a:t>God Hates “Feet That Are Swift In Running To Do Evil” (Prov. 6:18) </a:t>
            </a:r>
          </a:p>
          <a:p>
            <a:pPr algn="ctr">
              <a:buNone/>
            </a:pPr>
            <a:endParaRPr lang="en-US" sz="5600" b="1" u="sng" dirty="0">
              <a:latin typeface="Gabriola" pitchFamily="82" charset="0"/>
            </a:endParaRPr>
          </a:p>
          <a:p>
            <a:pPr algn="ctr">
              <a:buNone/>
            </a:pPr>
            <a:r>
              <a:rPr lang="en-US" sz="5600" b="1" u="sng" dirty="0">
                <a:solidFill>
                  <a:srgbClr val="C00000"/>
                </a:solidFill>
                <a:latin typeface="Gabriola" pitchFamily="82" charset="0"/>
              </a:rPr>
              <a:t>God Hates “A False Witness That </a:t>
            </a:r>
            <a:r>
              <a:rPr lang="en-US" sz="5600" b="1" u="sng" dirty="0" err="1">
                <a:solidFill>
                  <a:srgbClr val="C00000"/>
                </a:solidFill>
                <a:latin typeface="Gabriola" pitchFamily="82" charset="0"/>
              </a:rPr>
              <a:t>Speaketh</a:t>
            </a:r>
            <a:r>
              <a:rPr lang="en-US" sz="5600" b="1" u="sng" dirty="0">
                <a:solidFill>
                  <a:srgbClr val="C00000"/>
                </a:solidFill>
                <a:latin typeface="Gabriola" pitchFamily="82" charset="0"/>
              </a:rPr>
              <a:t> Lies” (Prov. 6:19)</a:t>
            </a:r>
          </a:p>
          <a:p>
            <a:pPr algn="ctr">
              <a:buNone/>
            </a:pPr>
            <a:endParaRPr lang="en-US" sz="5600" b="1" u="sng" dirty="0">
              <a:latin typeface="Gabriola" pitchFamily="82" charset="0"/>
            </a:endParaRPr>
          </a:p>
          <a:p>
            <a:pPr algn="ctr">
              <a:buNone/>
            </a:pPr>
            <a:r>
              <a:rPr lang="en-US" sz="5600" b="1" u="sng" dirty="0">
                <a:latin typeface="Gabriola" pitchFamily="82" charset="0"/>
              </a:rPr>
              <a:t>God Hates “One Who Spreads Strife Among Brethren” (Prov. 6:19)</a:t>
            </a:r>
          </a:p>
          <a:p>
            <a:pPr algn="ctr"/>
            <a:endParaRPr lang="en-US" b="1" dirty="0">
              <a:solidFill>
                <a:srgbClr val="C00000"/>
              </a:solidFill>
              <a:latin typeface="Gabriola" pitchFamily="82" charset="0"/>
            </a:endParaRPr>
          </a:p>
          <a:p>
            <a:pPr algn="ctr">
              <a:buNone/>
            </a:pPr>
            <a:endParaRPr lang="en-US" b="1" dirty="0">
              <a:solidFill>
                <a:srgbClr val="00B0F0"/>
              </a:solidFill>
              <a:latin typeface="Gabriola" pitchFamily="8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5410200"/>
            <a:ext cx="2590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70C0"/>
                </a:solidFill>
                <a:latin typeface="AR BLANCA" pitchFamily="2" charset="0"/>
                <a:ea typeface="+mj-ea"/>
                <a:cs typeface="+mj-cs"/>
              </a:rPr>
              <a:t>Learning </a:t>
            </a:r>
            <a:br>
              <a:rPr lang="en-US" sz="2400" b="1" dirty="0">
                <a:solidFill>
                  <a:srgbClr val="0070C0"/>
                </a:solidFill>
                <a:latin typeface="AR BLANCA" pitchFamily="2" charset="0"/>
                <a:ea typeface="+mj-ea"/>
                <a:cs typeface="+mj-cs"/>
              </a:rPr>
            </a:br>
            <a:r>
              <a:rPr lang="en-US" sz="2400" b="1" dirty="0">
                <a:solidFill>
                  <a:srgbClr val="0070C0"/>
                </a:solidFill>
                <a:latin typeface="AR BLANCA" pitchFamily="2" charset="0"/>
                <a:ea typeface="+mj-ea"/>
                <a:cs typeface="+mj-cs"/>
              </a:rPr>
              <a:t>to Hate </a:t>
            </a:r>
            <a:br>
              <a:rPr lang="en-US" sz="2400" b="1" dirty="0">
                <a:solidFill>
                  <a:srgbClr val="0070C0"/>
                </a:solidFill>
                <a:latin typeface="AR BLANCA" pitchFamily="2" charset="0"/>
                <a:ea typeface="+mj-ea"/>
                <a:cs typeface="+mj-cs"/>
              </a:rPr>
            </a:br>
            <a:r>
              <a:rPr lang="en-US" sz="2400" b="1" dirty="0">
                <a:solidFill>
                  <a:srgbClr val="0070C0"/>
                </a:solidFill>
                <a:latin typeface="AR BLANCA" pitchFamily="2" charset="0"/>
                <a:ea typeface="+mj-ea"/>
                <a:cs typeface="+mj-cs"/>
              </a:rPr>
              <a:t>What God Hates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76400" y="6248400"/>
            <a:ext cx="22860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4000" b="1" dirty="0">
                <a:latin typeface="Gabriola" pitchFamily="82" charset="0"/>
              </a:rPr>
              <a:t>Proverbs 6:16-19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1888" y="1752600"/>
            <a:ext cx="78006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BLANCA" pitchFamily="2" charset="0"/>
              </a:rPr>
              <a:t>Do You Have Qualities In Your </a:t>
            </a:r>
          </a:p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BLANCA" pitchFamily="2" charset="0"/>
              </a:rPr>
              <a:t>Life That God Hates?</a:t>
            </a:r>
          </a:p>
        </p:txBody>
      </p:sp>
      <p:sp>
        <p:nvSpPr>
          <p:cNvPr id="3" name="Rectangle 2"/>
          <p:cNvSpPr/>
          <p:nvPr/>
        </p:nvSpPr>
        <p:spPr>
          <a:xfrm>
            <a:off x="3004960" y="3581401"/>
            <a:ext cx="637257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AR BLANCA" pitchFamily="2" charset="0"/>
              </a:rPr>
              <a:t>Are You Willing</a:t>
            </a:r>
          </a:p>
          <a:p>
            <a:pPr algn="ctr"/>
            <a:r>
              <a:rPr lang="en-US" sz="54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AR BLANCA" pitchFamily="2" charset="0"/>
              </a:rPr>
              <a:t>To Change Your Life And </a:t>
            </a:r>
          </a:p>
          <a:p>
            <a:pPr algn="ctr"/>
            <a:r>
              <a:rPr lang="en-US" sz="54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AR BLANCA" pitchFamily="2" charset="0"/>
              </a:rPr>
              <a:t>Submit To Him?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189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 BLANCA</vt:lpstr>
      <vt:lpstr>Arial</vt:lpstr>
      <vt:lpstr>Calibri</vt:lpstr>
      <vt:lpstr>Gabriola</vt:lpstr>
      <vt:lpstr>Office Theme</vt:lpstr>
      <vt:lpstr>Learning  to Hate  What God Hates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Keith Lambert</dc:creator>
  <cp:lastModifiedBy>Stan Cox</cp:lastModifiedBy>
  <cp:revision>3</cp:revision>
  <dcterms:created xsi:type="dcterms:W3CDTF">2015-08-23T01:47:11Z</dcterms:created>
  <dcterms:modified xsi:type="dcterms:W3CDTF">2018-11-07T22:31:17Z</dcterms:modified>
</cp:coreProperties>
</file>