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F3D1-C829-483E-9616-797B34089A61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E33E8-DECC-4BAB-9761-E783180A0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28801"/>
            <a:ext cx="7772400" cy="1771650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AR BLANCA" pitchFamily="2" charset="0"/>
              </a:rPr>
              <a:t>ARE THERE SAVED PEOPLE </a:t>
            </a:r>
            <a:br>
              <a:rPr lang="en-US" sz="5000" b="1" dirty="0">
                <a:latin typeface="AR BLANCA" pitchFamily="2" charset="0"/>
              </a:rPr>
            </a:br>
            <a:r>
              <a:rPr lang="en-US" sz="5000" b="1" dirty="0">
                <a:latin typeface="AR BLANCA" pitchFamily="2" charset="0"/>
              </a:rPr>
              <a:t>IN ALL CHURCHES?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2 Timothy 4:3-4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The Bible Teaches That There Is Only One Church.</a:t>
            </a:r>
          </a:p>
          <a:p>
            <a:pPr marL="514350" indent="-514350" algn="ctr">
              <a:buFont typeface="+mj-lt"/>
              <a:buAutoNum type="arabicPeriod"/>
            </a:pPr>
            <a:endParaRPr lang="en-US" sz="3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62800" y="228600"/>
            <a:ext cx="3505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dirty="0">
                <a:latin typeface="AR BLANCA" pitchFamily="2" charset="0"/>
                <a:ea typeface="+mj-ea"/>
                <a:cs typeface="+mj-cs"/>
              </a:rPr>
              <a:t>ARE THERE SAVED PEOPLE </a:t>
            </a:r>
            <a:br>
              <a:rPr lang="en-US" sz="2000" b="1" dirty="0">
                <a:latin typeface="AR BLANCA" pitchFamily="2" charset="0"/>
                <a:ea typeface="+mj-ea"/>
                <a:cs typeface="+mj-cs"/>
              </a:rPr>
            </a:br>
            <a:r>
              <a:rPr lang="en-US" sz="2000" b="1" dirty="0">
                <a:latin typeface="AR BLANCA" pitchFamily="2" charset="0"/>
                <a:ea typeface="+mj-ea"/>
                <a:cs typeface="+mj-cs"/>
              </a:rPr>
              <a:t>IN ALL CHURCHES?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924800" y="762000"/>
            <a:ext cx="2286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2 Timothy 4:3-4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solidFill>
                  <a:srgbClr val="FFFF00"/>
                </a:solidFill>
              </a:rPr>
              <a:t>Date:	</a:t>
            </a:r>
            <a:r>
              <a:rPr lang="en-US" b="1" dirty="0"/>
              <a:t>	 </a:t>
            </a:r>
            <a:r>
              <a:rPr lang="en-US" b="1" u="sng" dirty="0"/>
              <a:t>Place: </a:t>
            </a:r>
            <a:r>
              <a:rPr lang="en-US" b="1" dirty="0"/>
              <a:t>	  </a:t>
            </a:r>
            <a:r>
              <a:rPr lang="en-US" b="1" u="sng" dirty="0"/>
              <a:t>Founder:</a:t>
            </a:r>
            <a:r>
              <a:rPr lang="en-US" b="1" dirty="0"/>
              <a:t>		</a:t>
            </a:r>
            <a:r>
              <a:rPr lang="en-US" b="1" u="sng" dirty="0"/>
              <a:t>Church: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606 </a:t>
            </a:r>
            <a:r>
              <a:rPr lang="en-US" dirty="0"/>
              <a:t>		Rome	Boniface III	Catholic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FF00"/>
                </a:solidFill>
              </a:rPr>
              <a:t>1520 </a:t>
            </a:r>
            <a:r>
              <a:rPr lang="en-US" dirty="0"/>
              <a:t>	Germany	Martin Luther	Lutheran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FF00"/>
                </a:solidFill>
              </a:rPr>
              <a:t>1534	</a:t>
            </a:r>
            <a:r>
              <a:rPr lang="en-US" dirty="0"/>
              <a:t>	England	Henry VIII		Episcopal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FF00"/>
                </a:solidFill>
              </a:rPr>
              <a:t>1536</a:t>
            </a:r>
            <a:r>
              <a:rPr lang="en-US" dirty="0"/>
              <a:t>          </a:t>
            </a:r>
            <a:r>
              <a:rPr lang="en-US" sz="2800" dirty="0"/>
              <a:t>Switzerland</a:t>
            </a:r>
            <a:r>
              <a:rPr lang="en-US" dirty="0"/>
              <a:t>  John Calvin	     Presbyterian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FF00"/>
                </a:solidFill>
              </a:rPr>
              <a:t>1550	</a:t>
            </a:r>
            <a:r>
              <a:rPr lang="en-US" dirty="0"/>
              <a:t>	England	Robert Browne	</a:t>
            </a:r>
            <a:r>
              <a:rPr lang="en-US" sz="2000" dirty="0"/>
              <a:t>Congregational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FF00"/>
                </a:solidFill>
              </a:rPr>
              <a:t>1607	</a:t>
            </a:r>
            <a:r>
              <a:rPr lang="en-US" dirty="0"/>
              <a:t>	Holland	John </a:t>
            </a:r>
            <a:r>
              <a:rPr lang="en-US" dirty="0" err="1"/>
              <a:t>Smthe</a:t>
            </a:r>
            <a:r>
              <a:rPr lang="en-US" dirty="0"/>
              <a:t>	Baptist 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FF00"/>
                </a:solidFill>
              </a:rPr>
              <a:t>1739	</a:t>
            </a:r>
            <a:r>
              <a:rPr lang="en-US" dirty="0"/>
              <a:t>	England	John Wesley	</a:t>
            </a:r>
            <a:r>
              <a:rPr lang="en-US" sz="2800" dirty="0"/>
              <a:t>Methodist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solidFill>
                  <a:srgbClr val="FFFF00"/>
                </a:solidFill>
              </a:rPr>
              <a:t>Date:	</a:t>
            </a:r>
            <a:r>
              <a:rPr lang="en-US" b="1" dirty="0"/>
              <a:t>	 </a:t>
            </a:r>
            <a:r>
              <a:rPr lang="en-US" b="1" u="sng" dirty="0"/>
              <a:t>Place: </a:t>
            </a:r>
            <a:r>
              <a:rPr lang="en-US" b="1" dirty="0"/>
              <a:t>	  </a:t>
            </a:r>
            <a:r>
              <a:rPr lang="en-US" b="1" u="sng" dirty="0"/>
              <a:t>Founder:</a:t>
            </a:r>
            <a:r>
              <a:rPr lang="en-US" b="1" dirty="0"/>
              <a:t>		</a:t>
            </a:r>
            <a:r>
              <a:rPr lang="en-US" b="1" u="sng" dirty="0"/>
              <a:t>Church: 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1830	</a:t>
            </a:r>
            <a:r>
              <a:rPr lang="en-US" dirty="0"/>
              <a:t>	America	Joseph Smith	Mormon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1830	</a:t>
            </a:r>
            <a:r>
              <a:rPr lang="en-US" dirty="0"/>
              <a:t>	America	William Miller	7</a:t>
            </a:r>
            <a:r>
              <a:rPr lang="en-US" baseline="30000" dirty="0"/>
              <a:t>th</a:t>
            </a:r>
            <a:r>
              <a:rPr lang="en-US" dirty="0"/>
              <a:t> Day							Adventist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1866 </a:t>
            </a:r>
            <a:r>
              <a:rPr lang="en-US" dirty="0"/>
              <a:t>	America	Mary Baker	Christian 							Scientist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1872	</a:t>
            </a:r>
            <a:r>
              <a:rPr lang="en-US" dirty="0"/>
              <a:t>	America	Charles Russell	Jehovah’s 							Witness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The Bible Teaches That There Is Only One Church.</a:t>
            </a:r>
          </a:p>
          <a:p>
            <a:pPr marL="514350" indent="-514350" algn="ctr">
              <a:buFont typeface="+mj-lt"/>
              <a:buAutoNum type="arabicPeriod"/>
            </a:pP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It Cannot Be Established By Scripture That There Are Saved People In All Churches.</a:t>
            </a:r>
          </a:p>
          <a:p>
            <a:pPr marL="514350" indent="-514350" algn="ctr">
              <a:buFont typeface="+mj-lt"/>
              <a:buAutoNum type="arabicPeriod"/>
            </a:pP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Most People Have Not Done What It Takes To Be A Saved Individual.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62800" y="228600"/>
            <a:ext cx="3505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dirty="0">
                <a:latin typeface="AR BLANCA" pitchFamily="2" charset="0"/>
                <a:ea typeface="+mj-ea"/>
                <a:cs typeface="+mj-cs"/>
              </a:rPr>
              <a:t>ARE THERE SAVED PEOPLE </a:t>
            </a:r>
            <a:br>
              <a:rPr lang="en-US" sz="2000" b="1" dirty="0">
                <a:latin typeface="AR BLANCA" pitchFamily="2" charset="0"/>
                <a:ea typeface="+mj-ea"/>
                <a:cs typeface="+mj-cs"/>
              </a:rPr>
            </a:br>
            <a:r>
              <a:rPr lang="en-US" sz="2000" b="1" dirty="0">
                <a:latin typeface="AR BLANCA" pitchFamily="2" charset="0"/>
                <a:ea typeface="+mj-ea"/>
                <a:cs typeface="+mj-cs"/>
              </a:rPr>
              <a:t>IN ALL CHURCHES?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924800" y="762000"/>
            <a:ext cx="2286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2 Timothy 4:3-4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525963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4. They Are Not Identical To The NT Church, Therefore, Cannot Be The NT Church.</a:t>
            </a:r>
          </a:p>
          <a:p>
            <a:pPr marL="514350" indent="-514350" algn="ctr">
              <a:buNone/>
            </a:pP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5. They All Contradict One Another. </a:t>
            </a:r>
          </a:p>
          <a:p>
            <a:pPr marL="514350" indent="-514350" algn="ctr">
              <a:buNone/>
            </a:pP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pPr marL="514350" indent="-514350" algn="ctr">
              <a:buNone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6. This Would Sanction Division Which The Bible Condemns.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62800" y="228600"/>
            <a:ext cx="3505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dirty="0">
                <a:latin typeface="AR BLANCA" pitchFamily="2" charset="0"/>
                <a:ea typeface="+mj-ea"/>
                <a:cs typeface="+mj-cs"/>
              </a:rPr>
              <a:t>ARE THERE SAVED PEOPLE </a:t>
            </a:r>
            <a:br>
              <a:rPr lang="en-US" sz="2000" b="1" dirty="0">
                <a:latin typeface="AR BLANCA" pitchFamily="2" charset="0"/>
                <a:ea typeface="+mj-ea"/>
                <a:cs typeface="+mj-cs"/>
              </a:rPr>
            </a:br>
            <a:r>
              <a:rPr lang="en-US" sz="2000" b="1" dirty="0">
                <a:latin typeface="AR BLANCA" pitchFamily="2" charset="0"/>
                <a:ea typeface="+mj-ea"/>
                <a:cs typeface="+mj-cs"/>
              </a:rPr>
              <a:t>IN ALL CHURCHES?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924800" y="762000"/>
            <a:ext cx="2286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2 Timothy 4:3-4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1828800"/>
            <a:ext cx="80972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 BLANCA" pitchFamily="2" charset="0"/>
              </a:rPr>
              <a:t>ARE YOU A PART OF </a:t>
            </a:r>
          </a:p>
          <a:p>
            <a:pPr algn="ctr"/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 BLANCA" pitchFamily="2" charset="0"/>
              </a:rPr>
              <a:t>THE NT CHURCH?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128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Andalus</vt:lpstr>
      <vt:lpstr>AR BLANCA</vt:lpstr>
      <vt:lpstr>Arial</vt:lpstr>
      <vt:lpstr>Calibri</vt:lpstr>
      <vt:lpstr>Office Theme</vt:lpstr>
      <vt:lpstr>ARE THERE SAVED PEOPLE  IN ALL CHURCHES?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 Lambert</dc:creator>
  <cp:lastModifiedBy>Stan Cox</cp:lastModifiedBy>
  <cp:revision>10</cp:revision>
  <dcterms:created xsi:type="dcterms:W3CDTF">2014-11-16T00:29:52Z</dcterms:created>
  <dcterms:modified xsi:type="dcterms:W3CDTF">2018-11-07T22:31:36Z</dcterms:modified>
</cp:coreProperties>
</file>