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AA062-5776-4C90-8D47-E4A0E73A7FF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2CCD5-BA44-4FC9-BC42-A56C062FFA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7772400" cy="2686050"/>
          </a:xfrm>
        </p:spPr>
        <p:txBody>
          <a:bodyPr>
            <a:noAutofit/>
          </a:bodyPr>
          <a:lstStyle/>
          <a:p>
            <a:r>
              <a:rPr lang="en-US" sz="7000" b="1" dirty="0">
                <a:latin typeface="Freestyle Script" pitchFamily="66" charset="0"/>
              </a:rPr>
              <a:t>THE DAY OF JUDGMENT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362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Acts 17:30-31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8580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3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It Speaks Of Those Who Will Be Judged.</a:t>
            </a:r>
          </a:p>
          <a:p>
            <a:pPr algn="ctr">
              <a:buNone/>
            </a:pPr>
            <a:endParaRPr lang="en-US" sz="43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sz="43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It Speaks Of The Great Judge.</a:t>
            </a:r>
          </a:p>
          <a:p>
            <a:pPr algn="ctr">
              <a:buNone/>
            </a:pPr>
            <a:endParaRPr lang="en-US" sz="43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sz="43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It Speaks Of The Rule Or Standard Of Judgment.</a:t>
            </a:r>
          </a:p>
          <a:p>
            <a:pPr algn="ctr">
              <a:buNone/>
            </a:pPr>
            <a:endParaRPr lang="en-US" sz="43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sz="43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It Speaks Of The Purpose Of Judgment.</a:t>
            </a:r>
            <a:r>
              <a:rPr lang="en-US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>
              <a:buNone/>
            </a:pPr>
            <a:endParaRPr lang="en-US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0" y="6019801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Freestyle Script" pitchFamily="66" charset="0"/>
              </a:rPr>
              <a:t>THE DAY OF JUDGMENT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953001" y="648866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Acts 17:30-31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700" b="1" u="sng" dirty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We Will Be Judged According To:</a:t>
            </a:r>
            <a:endParaRPr lang="en-US" sz="4000" b="1" u="sng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en-US" b="1" u="sng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Our Deeds</a:t>
            </a:r>
          </a:p>
          <a:p>
            <a:pPr algn="ctr"/>
            <a:endParaRPr lang="en-US" sz="36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Our Words</a:t>
            </a:r>
          </a:p>
          <a:p>
            <a:pPr algn="ctr"/>
            <a:endParaRPr lang="en-US" sz="36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Our Thoughts</a:t>
            </a:r>
          </a:p>
          <a:p>
            <a:pPr algn="ctr"/>
            <a:endParaRPr lang="en-US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n-US" sz="47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The Finality Of Judgment.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67200" y="6019801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Freestyle Script" pitchFamily="66" charset="0"/>
              </a:rPr>
              <a:t>THE DAY OF JUDGMENT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953001" y="648866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Acts 17:30-31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800" b="1" u="sng" dirty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There Will Be Some Things That You Will</a:t>
            </a:r>
          </a:p>
          <a:p>
            <a:pPr algn="ctr">
              <a:buNone/>
            </a:pPr>
            <a:r>
              <a:rPr lang="en-US" sz="3800" b="1" u="sng" dirty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Remember At The Time Of Judgment, If You Are LOST.</a:t>
            </a:r>
          </a:p>
          <a:p>
            <a:pPr algn="ctr">
              <a:buNone/>
            </a:pPr>
            <a:endParaRPr lang="en-US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35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The Opportunities You Had To Obey The Gospel.</a:t>
            </a:r>
          </a:p>
          <a:p>
            <a:pPr algn="ctr"/>
            <a:endParaRPr lang="en-US" sz="35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35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The Opportunities You Had To Be Restored To The Lord.</a:t>
            </a:r>
          </a:p>
          <a:p>
            <a:pPr algn="ctr"/>
            <a:endParaRPr lang="en-US" sz="35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35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The Times You Put Other Things Before The Lord. </a:t>
            </a:r>
          </a:p>
          <a:p>
            <a:pPr algn="ctr"/>
            <a:endParaRPr lang="en-US" sz="3500" b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0" y="6019801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Freestyle Script" pitchFamily="66" charset="0"/>
              </a:rPr>
              <a:t>THE DAY OF JUDGMENT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953001" y="648866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Acts 17:30-31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762000"/>
            <a:ext cx="81534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  <a:cs typeface="Andalus" pitchFamily="18" charset="-78"/>
              </a:rPr>
              <a:t>WHAT KIND OF DAY WILL</a:t>
            </a:r>
          </a:p>
          <a:p>
            <a:pPr algn="ctr"/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  <a:cs typeface="Andalus" pitchFamily="18" charset="-78"/>
              </a:rPr>
              <a:t>THE JUDGMENT BE FOR YOU?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3276600"/>
            <a:ext cx="87094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Freestyle Script" pitchFamily="66" charset="0"/>
              </a:rPr>
              <a:t>WHAT WILL YOUR ANSWER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143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Andalus</vt:lpstr>
      <vt:lpstr>Arial</vt:lpstr>
      <vt:lpstr>Calibri</vt:lpstr>
      <vt:lpstr>Freestyle Script</vt:lpstr>
      <vt:lpstr>Office Theme</vt:lpstr>
      <vt:lpstr>THE DAY OF JUDGMENT 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 Lambert</dc:creator>
  <cp:lastModifiedBy>Stan Cox</cp:lastModifiedBy>
  <cp:revision>3</cp:revision>
  <dcterms:created xsi:type="dcterms:W3CDTF">2014-11-08T22:02:21Z</dcterms:created>
  <dcterms:modified xsi:type="dcterms:W3CDTF">2018-11-07T22:32:44Z</dcterms:modified>
</cp:coreProperties>
</file>