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B61024-25FE-4E1A-8405-246B98F4DBEE}" type="datetimeFigureOut">
              <a:rPr lang="en-US" smtClean="0"/>
              <a:pPr/>
              <a:t>11/2/2012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E4F70B-7D14-402B-B656-C6C2AC36F0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3048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Conservative or Liberal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sz="4000" b="1" u="sng" dirty="0" smtClean="0"/>
              <a:t>Hosea 4:6</a:t>
            </a:r>
            <a:r>
              <a:rPr lang="en-US" sz="4000" dirty="0" smtClean="0"/>
              <a:t>, </a:t>
            </a:r>
            <a:r>
              <a:rPr lang="en-US" sz="4000" i="1" dirty="0" smtClean="0"/>
              <a:t>“My people are destroyed for lack of knowledge..”</a:t>
            </a:r>
          </a:p>
          <a:p>
            <a:pPr>
              <a:buNone/>
            </a:pPr>
            <a:r>
              <a:rPr lang="en-US" sz="4000" b="1" dirty="0" smtClean="0"/>
              <a:t>   1. Acts 2:2</a:t>
            </a:r>
          </a:p>
          <a:p>
            <a:pPr>
              <a:buNone/>
            </a:pPr>
            <a:r>
              <a:rPr lang="en-US" sz="4000" b="1" dirty="0" smtClean="0"/>
              <a:t>   2. Rom 10:17-18 (Mt 28:18-20; Mk   16:15-16</a:t>
            </a:r>
          </a:p>
          <a:p>
            <a:pPr>
              <a:buNone/>
            </a:pPr>
            <a:r>
              <a:rPr lang="en-US" sz="4000" b="1" dirty="0" smtClean="0"/>
              <a:t>   3. 1Cor 14:7</a:t>
            </a:r>
          </a:p>
          <a:p>
            <a:pPr>
              <a:buNone/>
            </a:pPr>
            <a:r>
              <a:rPr lang="en-US" sz="4000" b="1" dirty="0" smtClean="0"/>
              <a:t>   4. 1Cor 14:8</a:t>
            </a:r>
          </a:p>
          <a:p>
            <a:pPr>
              <a:buNone/>
            </a:pPr>
            <a:r>
              <a:rPr lang="en-US" sz="4000" b="1" dirty="0" smtClean="0"/>
              <a:t>   5. 1Tim 1:10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    6</a:t>
            </a:r>
            <a:r>
              <a:rPr lang="en-US" sz="4000" b="1" dirty="0"/>
              <a:t>. </a:t>
            </a:r>
            <a:r>
              <a:rPr lang="en-US" sz="4000" b="1" dirty="0" smtClean="0"/>
              <a:t>2Tim </a:t>
            </a:r>
            <a:r>
              <a:rPr lang="en-US" sz="4000" b="1" dirty="0"/>
              <a:t>1:7 (</a:t>
            </a:r>
            <a:r>
              <a:rPr lang="en-US" sz="4000" b="1" dirty="0" smtClean="0"/>
              <a:t>Phil 2:12)</a:t>
            </a:r>
          </a:p>
          <a:p>
            <a:pPr>
              <a:buNone/>
            </a:pPr>
            <a:r>
              <a:rPr lang="en-US" sz="4000" b="1" dirty="0" smtClean="0"/>
              <a:t>    7</a:t>
            </a:r>
            <a:r>
              <a:rPr lang="en-US" sz="4000" b="1" dirty="0"/>
              <a:t>. </a:t>
            </a:r>
            <a:r>
              <a:rPr lang="en-US" sz="4000" b="1" dirty="0" smtClean="0"/>
              <a:t>2Tim </a:t>
            </a:r>
            <a:r>
              <a:rPr lang="en-US" sz="4000" b="1" dirty="0"/>
              <a:t>1:13 (Jude </a:t>
            </a:r>
            <a:r>
              <a:rPr lang="en-US" sz="4000" b="1" dirty="0" smtClean="0"/>
              <a:t>1:3)</a:t>
            </a:r>
          </a:p>
          <a:p>
            <a:pPr>
              <a:buNone/>
            </a:pPr>
            <a:r>
              <a:rPr lang="en-US" sz="4000" b="1" dirty="0" smtClean="0"/>
              <a:t>    8</a:t>
            </a:r>
            <a:r>
              <a:rPr lang="en-US" sz="4000" b="1" dirty="0"/>
              <a:t>. </a:t>
            </a:r>
            <a:r>
              <a:rPr lang="en-US" sz="4000" b="1" dirty="0" smtClean="0"/>
              <a:t>2Tim 4:3</a:t>
            </a:r>
          </a:p>
          <a:p>
            <a:pPr>
              <a:buNone/>
            </a:pPr>
            <a:r>
              <a:rPr lang="en-US" sz="4000" b="1" dirty="0" smtClean="0"/>
              <a:t>    9</a:t>
            </a:r>
            <a:r>
              <a:rPr lang="en-US" sz="4000" b="1" dirty="0"/>
              <a:t>. Titus 1:9; </a:t>
            </a:r>
            <a:r>
              <a:rPr lang="en-US" sz="4000" b="1" dirty="0" smtClean="0"/>
              <a:t>13</a:t>
            </a:r>
          </a:p>
          <a:p>
            <a:pPr>
              <a:buNone/>
            </a:pPr>
            <a:r>
              <a:rPr lang="en-US" sz="4000" b="1" dirty="0" smtClean="0"/>
              <a:t>   10</a:t>
            </a:r>
            <a:r>
              <a:rPr lang="en-US" sz="4000" b="1" dirty="0"/>
              <a:t>. Titus </a:t>
            </a:r>
            <a:r>
              <a:rPr lang="en-US" sz="4000" b="1" dirty="0" smtClean="0"/>
              <a:t>2:1-2</a:t>
            </a:r>
          </a:p>
          <a:p>
            <a:pPr>
              <a:buNone/>
            </a:pPr>
            <a:r>
              <a:rPr lang="en-US" sz="4000" b="1" dirty="0" smtClean="0"/>
              <a:t>   11</a:t>
            </a:r>
            <a:r>
              <a:rPr lang="en-US" sz="4000" b="1" dirty="0"/>
              <a:t>. Titus 2:8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87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Conservative or Liberal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Conservative or Liberal</dc:title>
  <dc:creator>Owner</dc:creator>
  <cp:lastModifiedBy>Owner</cp:lastModifiedBy>
  <cp:revision>3</cp:revision>
  <dcterms:created xsi:type="dcterms:W3CDTF">2012-08-20T22:37:52Z</dcterms:created>
  <dcterms:modified xsi:type="dcterms:W3CDTF">2012-11-02T22:32:58Z</dcterms:modified>
</cp:coreProperties>
</file>