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F2EE-A35D-4161-AF89-4C471013AFC4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EB09-A0B8-45E3-A949-AAA4616CC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F2EE-A35D-4161-AF89-4C471013AFC4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EB09-A0B8-45E3-A949-AAA4616CC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F2EE-A35D-4161-AF89-4C471013AFC4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EB09-A0B8-45E3-A949-AAA4616CC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F2EE-A35D-4161-AF89-4C471013AFC4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EB09-A0B8-45E3-A949-AAA4616CC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F2EE-A35D-4161-AF89-4C471013AFC4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EB09-A0B8-45E3-A949-AAA4616CC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F2EE-A35D-4161-AF89-4C471013AFC4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EB09-A0B8-45E3-A949-AAA4616CC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F2EE-A35D-4161-AF89-4C471013AFC4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EB09-A0B8-45E3-A949-AAA4616CC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F2EE-A35D-4161-AF89-4C471013AFC4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EB09-A0B8-45E3-A949-AAA4616CC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F2EE-A35D-4161-AF89-4C471013AFC4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EB09-A0B8-45E3-A949-AAA4616CC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F2EE-A35D-4161-AF89-4C471013AFC4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EB09-A0B8-45E3-A949-AAA4616CC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F2EE-A35D-4161-AF89-4C471013AFC4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EB09-A0B8-45E3-A949-AAA4616CC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CF2EE-A35D-4161-AF89-4C471013AFC4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AEB09-A0B8-45E3-A949-AAA4616CC1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Pictures\thumbnailCA9UAYN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5600"/>
            <a:ext cx="7620000" cy="6502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rial Black" pitchFamily="34" charset="0"/>
              </a:rPr>
              <a:t>Why We Do Not Use </a:t>
            </a:r>
            <a:r>
              <a:rPr lang="en-US" b="1" dirty="0" smtClean="0">
                <a:latin typeface="Arial Black" pitchFamily="34" charset="0"/>
              </a:rPr>
              <a:t/>
            </a:r>
            <a:br>
              <a:rPr lang="en-US" b="1" dirty="0" smtClean="0">
                <a:latin typeface="Arial Black" pitchFamily="34" charset="0"/>
              </a:rPr>
            </a:br>
            <a:r>
              <a:rPr lang="en-US" b="1" dirty="0" smtClean="0">
                <a:latin typeface="Arial Black" pitchFamily="34" charset="0"/>
              </a:rPr>
              <a:t>Handmade </a:t>
            </a:r>
            <a:r>
              <a:rPr lang="en-US" b="1" dirty="0">
                <a:latin typeface="Arial Black" pitchFamily="34" charset="0"/>
              </a:rPr>
              <a:t>Music In </a:t>
            </a:r>
            <a:r>
              <a:rPr lang="en-US" b="1" dirty="0" smtClean="0">
                <a:latin typeface="Arial Black" pitchFamily="34" charset="0"/>
              </a:rPr>
              <a:t>Worship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Acts 17:22-28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609600"/>
            <a:ext cx="6705600" cy="5715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b="1" dirty="0" smtClean="0"/>
              <a:t>Our </a:t>
            </a:r>
            <a:r>
              <a:rPr lang="en-US" sz="3200" b="1" dirty="0"/>
              <a:t>worship is not in handmade tabernacles – </a:t>
            </a:r>
            <a:r>
              <a:rPr lang="en-US" sz="3200" b="1" u="sng" dirty="0"/>
              <a:t>Heb </a:t>
            </a:r>
            <a:r>
              <a:rPr lang="en-US" sz="3200" b="1" u="sng" dirty="0" smtClean="0"/>
              <a:t>9:11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Worship </a:t>
            </a:r>
            <a:r>
              <a:rPr lang="en-US" sz="3200" b="1" dirty="0"/>
              <a:t>therefore cannot be handmade – </a:t>
            </a:r>
            <a:r>
              <a:rPr lang="en-US" sz="3200" b="1" u="sng" dirty="0"/>
              <a:t>Acts </a:t>
            </a:r>
            <a:r>
              <a:rPr lang="en-US" sz="3200" b="1" u="sng" dirty="0" smtClean="0"/>
              <a:t>17:25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Christ </a:t>
            </a:r>
            <a:r>
              <a:rPr lang="en-US" sz="3200" b="1" dirty="0"/>
              <a:t>not in handmade temple – </a:t>
            </a:r>
            <a:r>
              <a:rPr lang="en-US" sz="3200" b="1" u="sng" dirty="0"/>
              <a:t>Acts 17:24; Heb </a:t>
            </a:r>
            <a:r>
              <a:rPr lang="en-US" sz="3200" b="1" u="sng" dirty="0" smtClean="0"/>
              <a:t>9:24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God </a:t>
            </a:r>
            <a:r>
              <a:rPr lang="en-US" sz="3200" b="1" dirty="0"/>
              <a:t>is not worshipped by manmade system – </a:t>
            </a:r>
            <a:r>
              <a:rPr lang="en-US" sz="3200" b="1" u="sng" dirty="0"/>
              <a:t>Mt </a:t>
            </a:r>
            <a:r>
              <a:rPr lang="en-US" sz="3200" b="1" u="sng" dirty="0" smtClean="0"/>
              <a:t>15:9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Worship </a:t>
            </a:r>
            <a:r>
              <a:rPr lang="en-US" sz="3200" b="1" dirty="0"/>
              <a:t>must be in Spirit and Truth – </a:t>
            </a:r>
            <a:r>
              <a:rPr lang="en-US" sz="3200" b="1" u="sng" dirty="0" err="1"/>
              <a:t>Jn</a:t>
            </a:r>
            <a:r>
              <a:rPr lang="en-US" sz="3200" b="1" u="sng" dirty="0"/>
              <a:t> 4:24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91600" y="228600"/>
            <a:ext cx="152400" cy="76201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A. Our Reasons For Opposing the Instrument in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Must </a:t>
            </a:r>
            <a:r>
              <a:rPr lang="en-US" b="1" dirty="0"/>
              <a:t>not go beyond the doctrine of Christ – </a:t>
            </a:r>
            <a:r>
              <a:rPr lang="en-US" b="1" u="sng" dirty="0"/>
              <a:t>1Cor </a:t>
            </a:r>
            <a:r>
              <a:rPr lang="en-US" b="1" u="sng" dirty="0" smtClean="0"/>
              <a:t>4:6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Must </a:t>
            </a:r>
            <a:r>
              <a:rPr lang="en-US" b="1" dirty="0"/>
              <a:t>not add to what is written – </a:t>
            </a:r>
            <a:r>
              <a:rPr lang="en-US" b="1" u="sng" dirty="0"/>
              <a:t>Rev </a:t>
            </a:r>
            <a:r>
              <a:rPr lang="en-US" b="1" u="sng" dirty="0" smtClean="0"/>
              <a:t>22:18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Must </a:t>
            </a:r>
            <a:r>
              <a:rPr lang="en-US" b="1" dirty="0"/>
              <a:t>walk by faith – </a:t>
            </a:r>
            <a:r>
              <a:rPr lang="en-US" b="1" u="sng" dirty="0"/>
              <a:t>2Cor </a:t>
            </a:r>
            <a:r>
              <a:rPr lang="en-US" b="1" u="sng" dirty="0" smtClean="0"/>
              <a:t>5:7</a:t>
            </a:r>
          </a:p>
          <a:p>
            <a:pPr marL="514350" indent="-514350">
              <a:buNone/>
            </a:pPr>
            <a:r>
              <a:rPr lang="en-US" b="1" dirty="0"/>
              <a:t> </a:t>
            </a:r>
            <a:r>
              <a:rPr lang="en-US" b="1" dirty="0" smtClean="0"/>
              <a:t> a</a:t>
            </a:r>
            <a:r>
              <a:rPr lang="en-US" b="1" dirty="0"/>
              <a:t>. Faith obtained only through words – </a:t>
            </a:r>
            <a:r>
              <a:rPr lang="en-US" b="1" u="sng" dirty="0"/>
              <a:t>Rom </a:t>
            </a:r>
            <a:r>
              <a:rPr lang="en-US" b="1" u="sng" dirty="0" smtClean="0"/>
              <a:t>10:17</a:t>
            </a:r>
          </a:p>
          <a:p>
            <a:pPr marL="514350" indent="-514350">
              <a:buNone/>
            </a:pPr>
            <a:r>
              <a:rPr lang="en-US" b="1" dirty="0"/>
              <a:t> </a:t>
            </a:r>
            <a:r>
              <a:rPr lang="en-US" b="1" dirty="0" smtClean="0"/>
              <a:t> b</a:t>
            </a:r>
            <a:r>
              <a:rPr lang="en-US" b="1" dirty="0"/>
              <a:t>. Whatsoever is not faith, is sin – </a:t>
            </a:r>
            <a:r>
              <a:rPr lang="en-US" b="1" u="sng" dirty="0"/>
              <a:t>Rom 14:23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A. Our Reasons For Opposing the Instrument in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4. Instrument not a part of truth – </a:t>
            </a:r>
            <a:r>
              <a:rPr lang="en-US" b="1" u="sng" dirty="0" err="1"/>
              <a:t>Jn</a:t>
            </a:r>
            <a:r>
              <a:rPr lang="en-US" b="1" u="sng" dirty="0"/>
              <a:t> </a:t>
            </a:r>
            <a:r>
              <a:rPr lang="en-US" b="1" u="sng" dirty="0" smtClean="0"/>
              <a:t>16:13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a</a:t>
            </a:r>
            <a:r>
              <a:rPr lang="en-US" b="1" dirty="0"/>
              <a:t>. Worship must be in truth – </a:t>
            </a:r>
            <a:r>
              <a:rPr lang="en-US" b="1" u="sng" dirty="0" err="1"/>
              <a:t>Jn</a:t>
            </a:r>
            <a:r>
              <a:rPr lang="en-US" b="1" u="sng" dirty="0"/>
              <a:t> </a:t>
            </a:r>
            <a:r>
              <a:rPr lang="en-US" b="1" u="sng" dirty="0" smtClean="0"/>
              <a:t>4:24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b</a:t>
            </a:r>
            <a:r>
              <a:rPr lang="en-US" b="1" dirty="0"/>
              <a:t>. Not a part of the counsel of God – </a:t>
            </a:r>
            <a:r>
              <a:rPr lang="en-US" b="1" u="sng" dirty="0"/>
              <a:t>Acts </a:t>
            </a:r>
            <a:r>
              <a:rPr lang="en-US" b="1" u="sng" dirty="0" smtClean="0"/>
              <a:t>20:27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c</a:t>
            </a:r>
            <a:r>
              <a:rPr lang="en-US" b="1" dirty="0"/>
              <a:t>. Peter never bound it – </a:t>
            </a:r>
            <a:r>
              <a:rPr lang="en-US" b="1" u="sng" dirty="0"/>
              <a:t>Mt </a:t>
            </a:r>
            <a:r>
              <a:rPr lang="en-US" b="1" u="sng" dirty="0" smtClean="0"/>
              <a:t>16:19</a:t>
            </a:r>
          </a:p>
          <a:p>
            <a:pPr>
              <a:buNone/>
            </a:pPr>
            <a:r>
              <a:rPr lang="en-US" b="1" dirty="0" smtClean="0"/>
              <a:t>5</a:t>
            </a:r>
            <a:r>
              <a:rPr lang="en-US" b="1" dirty="0"/>
              <a:t>. God is not worshipped with man’s hands – </a:t>
            </a:r>
            <a:r>
              <a:rPr lang="en-US" b="1" u="sng" dirty="0"/>
              <a:t>Acts 17:24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A. Our Reasons For Opposing the Instrument in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6. We do not pray with machinery – </a:t>
            </a:r>
            <a:r>
              <a:rPr lang="en-US" b="1" u="sng" dirty="0"/>
              <a:t>1Cor </a:t>
            </a:r>
            <a:r>
              <a:rPr lang="en-US" b="1" u="sng" dirty="0" smtClean="0"/>
              <a:t>14:15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a</a:t>
            </a:r>
            <a:r>
              <a:rPr lang="en-US" b="1" dirty="0"/>
              <a:t>. Why use it in worship in </a:t>
            </a:r>
            <a:r>
              <a:rPr lang="en-US" b="1" dirty="0" smtClean="0"/>
              <a:t>singing?</a:t>
            </a:r>
          </a:p>
          <a:p>
            <a:pPr>
              <a:buNone/>
            </a:pPr>
            <a:r>
              <a:rPr lang="en-US" b="1" dirty="0" smtClean="0"/>
              <a:t>7</a:t>
            </a:r>
            <a:r>
              <a:rPr lang="en-US" b="1" dirty="0"/>
              <a:t>. God’s silence is not authority for </a:t>
            </a:r>
            <a:r>
              <a:rPr lang="en-US" b="1" dirty="0" smtClean="0"/>
              <a:t>anything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a</a:t>
            </a:r>
            <a:r>
              <a:rPr lang="en-US" b="1" dirty="0"/>
              <a:t>. If silence is authority then scripture is nothing – </a:t>
            </a:r>
            <a:r>
              <a:rPr lang="en-US" b="1" u="sng" dirty="0"/>
              <a:t>2Tim 3:16-17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B. Our Objections to the Instrument: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6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It </a:t>
            </a:r>
            <a:r>
              <a:rPr lang="en-US" b="1" dirty="0"/>
              <a:t>was not used in OT worship before </a:t>
            </a:r>
            <a:r>
              <a:rPr lang="en-US" b="1" dirty="0" smtClean="0"/>
              <a:t>David</a:t>
            </a:r>
          </a:p>
          <a:p>
            <a:pPr marL="514350" indent="-514350">
              <a:buAutoNum type="arabicPeriod"/>
            </a:pPr>
            <a:r>
              <a:rPr lang="en-US" b="1" smtClean="0"/>
              <a:t>It </a:t>
            </a:r>
            <a:r>
              <a:rPr lang="en-US" b="1" dirty="0"/>
              <a:t>was condemned  by Amos – </a:t>
            </a:r>
            <a:r>
              <a:rPr lang="en-US" b="1" u="sng" dirty="0"/>
              <a:t>Amos </a:t>
            </a:r>
            <a:r>
              <a:rPr lang="en-US" b="1" u="sng" dirty="0" smtClean="0"/>
              <a:t>6:1-5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Cannot </a:t>
            </a:r>
            <a:r>
              <a:rPr lang="en-US" b="1" dirty="0"/>
              <a:t>justify NT worship by OT scriptures – </a:t>
            </a:r>
            <a:r>
              <a:rPr lang="en-US" b="1" u="sng" dirty="0"/>
              <a:t>Gal </a:t>
            </a:r>
            <a:r>
              <a:rPr lang="en-US" b="1" u="sng" dirty="0" smtClean="0"/>
              <a:t>5:4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We </a:t>
            </a:r>
            <a:r>
              <a:rPr lang="en-US" b="1" dirty="0"/>
              <a:t>are opposed to worship AS tradition – </a:t>
            </a:r>
            <a:r>
              <a:rPr lang="en-US" b="1" u="sng" dirty="0"/>
              <a:t>Mk </a:t>
            </a:r>
            <a:r>
              <a:rPr lang="en-US" b="1" u="sng" dirty="0" smtClean="0"/>
              <a:t>7:1-9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Introduced </a:t>
            </a:r>
            <a:r>
              <a:rPr lang="en-US" b="1" dirty="0"/>
              <a:t>by Pope </a:t>
            </a:r>
            <a:r>
              <a:rPr lang="en-US" b="1" dirty="0" err="1"/>
              <a:t>Vitalian</a:t>
            </a:r>
            <a:r>
              <a:rPr lang="en-US" b="1" dirty="0"/>
              <a:t> in 666AD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C. The </a:t>
            </a:r>
            <a:r>
              <a:rPr lang="en-US" b="1" dirty="0" smtClean="0"/>
              <a:t>New Testament - </a:t>
            </a:r>
            <a:br>
              <a:rPr lang="en-US" b="1" dirty="0" smtClean="0"/>
            </a:br>
            <a:r>
              <a:rPr lang="en-US" b="1" dirty="0" smtClean="0"/>
              <a:t>Authorizes &amp; Commands </a:t>
            </a:r>
            <a:r>
              <a:rPr lang="en-US" b="1" dirty="0"/>
              <a:t>Singing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u="sng" dirty="0" smtClean="0"/>
              <a:t>Jesus </a:t>
            </a:r>
            <a:r>
              <a:rPr lang="en-US" b="1" u="sng" dirty="0"/>
              <a:t>introduced it </a:t>
            </a:r>
            <a:r>
              <a:rPr lang="en-US" b="1" dirty="0"/>
              <a:t>– Mt 26:30; Mk </a:t>
            </a:r>
            <a:r>
              <a:rPr lang="en-US" b="1" dirty="0" smtClean="0"/>
              <a:t>14:26</a:t>
            </a:r>
          </a:p>
          <a:p>
            <a:pPr marL="514350" indent="-514350">
              <a:buAutoNum type="arabicPeriod"/>
            </a:pPr>
            <a:r>
              <a:rPr lang="en-US" b="1" u="sng" dirty="0" smtClean="0"/>
              <a:t>Practiced </a:t>
            </a:r>
            <a:r>
              <a:rPr lang="en-US" b="1" u="sng" dirty="0"/>
              <a:t>by apostles </a:t>
            </a:r>
            <a:r>
              <a:rPr lang="en-US" b="1" dirty="0"/>
              <a:t>– Acts 16:25; James </a:t>
            </a:r>
            <a:r>
              <a:rPr lang="en-US" b="1" dirty="0" smtClean="0"/>
              <a:t>5:13</a:t>
            </a:r>
          </a:p>
          <a:p>
            <a:pPr marL="514350" indent="-514350">
              <a:buAutoNum type="arabicPeriod"/>
            </a:pPr>
            <a:r>
              <a:rPr lang="en-US" b="1" u="sng" dirty="0" smtClean="0"/>
              <a:t>Taught </a:t>
            </a:r>
            <a:r>
              <a:rPr lang="en-US" b="1" u="sng" dirty="0"/>
              <a:t>to disciples </a:t>
            </a:r>
            <a:r>
              <a:rPr lang="en-US" b="1" dirty="0"/>
              <a:t>– Eph 5:19; Col 3:16; 1Cor </a:t>
            </a:r>
            <a:r>
              <a:rPr lang="en-US" b="1" dirty="0" smtClean="0"/>
              <a:t>14:15</a:t>
            </a:r>
          </a:p>
          <a:p>
            <a:pPr marL="514350" indent="-514350">
              <a:buAutoNum type="arabicPeriod"/>
            </a:pPr>
            <a:r>
              <a:rPr lang="en-US" b="1" u="sng" dirty="0" smtClean="0"/>
              <a:t>Singing </a:t>
            </a:r>
            <a:r>
              <a:rPr lang="en-US" b="1" u="sng" dirty="0"/>
              <a:t>in Worship is </a:t>
            </a:r>
            <a:r>
              <a:rPr lang="en-US" b="1" u="sng" dirty="0" smtClean="0"/>
              <a:t>For:</a:t>
            </a:r>
          </a:p>
          <a:p>
            <a:pPr marL="514350" indent="-514350">
              <a:buNone/>
            </a:pPr>
            <a:r>
              <a:rPr lang="en-US" b="1" dirty="0"/>
              <a:t> </a:t>
            </a:r>
            <a:r>
              <a:rPr lang="en-US" b="1" dirty="0" smtClean="0"/>
              <a:t> a</a:t>
            </a:r>
            <a:r>
              <a:rPr lang="en-US" b="1" dirty="0"/>
              <a:t>. </a:t>
            </a:r>
            <a:r>
              <a:rPr lang="en-US" b="1" u="sng" dirty="0"/>
              <a:t>Edification</a:t>
            </a:r>
            <a:r>
              <a:rPr lang="en-US" b="1" dirty="0"/>
              <a:t> – Col </a:t>
            </a:r>
            <a:r>
              <a:rPr lang="en-US" b="1" dirty="0" smtClean="0"/>
              <a:t>3:19; Acts 16 (Paul/Silas)</a:t>
            </a:r>
          </a:p>
          <a:p>
            <a:pPr marL="514350" indent="-514350">
              <a:buNone/>
            </a:pPr>
            <a:r>
              <a:rPr lang="en-US" b="1" dirty="0"/>
              <a:t> </a:t>
            </a:r>
            <a:r>
              <a:rPr lang="en-US" b="1" dirty="0" smtClean="0"/>
              <a:t> b</a:t>
            </a:r>
            <a:r>
              <a:rPr lang="en-US" b="1" dirty="0"/>
              <a:t>. </a:t>
            </a:r>
            <a:r>
              <a:rPr lang="en-US" b="1" u="sng" dirty="0"/>
              <a:t>Praise</a:t>
            </a:r>
            <a:r>
              <a:rPr lang="en-US" b="1" dirty="0"/>
              <a:t> – Rom 15:9; Heb </a:t>
            </a:r>
            <a:r>
              <a:rPr lang="en-US" b="1" dirty="0" smtClean="0"/>
              <a:t>2:12</a:t>
            </a:r>
          </a:p>
          <a:p>
            <a:pPr marL="514350" indent="-514350">
              <a:buNone/>
            </a:pPr>
            <a:r>
              <a:rPr lang="en-US" b="1" dirty="0"/>
              <a:t> </a:t>
            </a:r>
            <a:r>
              <a:rPr lang="en-US" b="1" dirty="0" smtClean="0"/>
              <a:t> c</a:t>
            </a:r>
            <a:r>
              <a:rPr lang="en-US" b="1" dirty="0"/>
              <a:t>. </a:t>
            </a:r>
            <a:r>
              <a:rPr lang="en-US" b="1" u="sng" dirty="0"/>
              <a:t>Joy </a:t>
            </a:r>
            <a:r>
              <a:rPr lang="en-US" b="1" dirty="0"/>
              <a:t>– James 5:13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CONCLUSION:</a:t>
            </a:r>
            <a:r>
              <a:rPr lang="en-US" dirty="0" smtClean="0"/>
              <a:t> </a:t>
            </a:r>
            <a:r>
              <a:rPr lang="en-US" b="1" dirty="0"/>
              <a:t>How does the matter look to you? Had you not rather be right and be saved, than to be wrong and be lost?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392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Why We Do Not Use  Handmade Music In Worship</vt:lpstr>
      <vt:lpstr>PowerPoint Presentation</vt:lpstr>
      <vt:lpstr>A. Our Reasons For Opposing the Instrument in Worship</vt:lpstr>
      <vt:lpstr>A. Our Reasons For Opposing the Instrument in Worship</vt:lpstr>
      <vt:lpstr>A. Our Reasons For Opposing the Instrument in Worship</vt:lpstr>
      <vt:lpstr>B. Our Objections to the Instrument:</vt:lpstr>
      <vt:lpstr>C. The New Testament -  Authorizes &amp; Commands Singing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We Do Not Use  Handmade Music In Worship</dc:title>
  <dc:creator>Owner</dc:creator>
  <cp:lastModifiedBy>Stan</cp:lastModifiedBy>
  <cp:revision>2</cp:revision>
  <dcterms:created xsi:type="dcterms:W3CDTF">2012-03-17T13:28:15Z</dcterms:created>
  <dcterms:modified xsi:type="dcterms:W3CDTF">2012-11-09T15:55:16Z</dcterms:modified>
</cp:coreProperties>
</file>