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3BE94-2260-4316-A70F-8AE7B7D5DAA8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27332-2EFC-4C04-A648-6758424D1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27332-2EFC-4C04-A648-6758424D172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27332-2EFC-4C04-A648-6758424D17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27332-2EFC-4C04-A648-6758424D172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27332-2EFC-4C04-A648-6758424D172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27332-2EFC-4C04-A648-6758424D172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27332-2EFC-4C04-A648-6758424D172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27332-2EFC-4C04-A648-6758424D172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8BEF6A-BF1D-4E33-BAF0-3ACE140F56E1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735BAB-0845-4321-A7B2-76B355E97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BEF6A-BF1D-4E33-BAF0-3ACE140F56E1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35BAB-0845-4321-A7B2-76B355E97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BEF6A-BF1D-4E33-BAF0-3ACE140F56E1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35BAB-0845-4321-A7B2-76B355E97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BEF6A-BF1D-4E33-BAF0-3ACE140F56E1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35BAB-0845-4321-A7B2-76B355E97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BEF6A-BF1D-4E33-BAF0-3ACE140F56E1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35BAB-0845-4321-A7B2-76B355E97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BEF6A-BF1D-4E33-BAF0-3ACE140F56E1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35BAB-0845-4321-A7B2-76B355E97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BEF6A-BF1D-4E33-BAF0-3ACE140F56E1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35BAB-0845-4321-A7B2-76B355E97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BEF6A-BF1D-4E33-BAF0-3ACE140F56E1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35BAB-0845-4321-A7B2-76B355E97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BEF6A-BF1D-4E33-BAF0-3ACE140F56E1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35BAB-0845-4321-A7B2-76B355E97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8BEF6A-BF1D-4E33-BAF0-3ACE140F56E1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735BAB-0845-4321-A7B2-76B355E97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8BEF6A-BF1D-4E33-BAF0-3ACE140F56E1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735BAB-0845-4321-A7B2-76B355E97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8BEF6A-BF1D-4E33-BAF0-3ACE140F56E1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735BAB-0845-4321-A7B2-76B355E97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Age of Accountability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1. The </a:t>
            </a:r>
            <a:r>
              <a:rPr lang="en-US" dirty="0"/>
              <a:t>scriptures definitely teach </a:t>
            </a:r>
            <a:r>
              <a:rPr lang="en-US" dirty="0" smtClean="0"/>
              <a:t>accountability - </a:t>
            </a:r>
            <a:r>
              <a:rPr lang="en-US" b="1" dirty="0" smtClean="0"/>
              <a:t>Acts 10:34-35</a:t>
            </a:r>
            <a:endParaRPr lang="en-US" b="1" dirty="0"/>
          </a:p>
          <a:p>
            <a:pPr marL="514350" indent="-514350">
              <a:buNone/>
            </a:pPr>
            <a:r>
              <a:rPr lang="en-US" dirty="0" smtClean="0"/>
              <a:t>2. The </a:t>
            </a:r>
            <a:r>
              <a:rPr lang="en-US" dirty="0"/>
              <a:t>Bible does not teach inherited sin; so, the age of accountability does not occur at birth </a:t>
            </a:r>
            <a:r>
              <a:rPr lang="en-US" dirty="0" smtClean="0"/>
              <a:t>- </a:t>
            </a:r>
            <a:r>
              <a:rPr lang="en-US" b="1" dirty="0" smtClean="0"/>
              <a:t>Ezek 18:20</a:t>
            </a:r>
            <a:endParaRPr lang="en-US" b="1" dirty="0"/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en-US" dirty="0"/>
              <a:t> </a:t>
            </a:r>
            <a:r>
              <a:rPr lang="en-US" dirty="0" smtClean="0"/>
              <a:t>But </a:t>
            </a:r>
            <a:r>
              <a:rPr lang="en-US" dirty="0" smtClean="0"/>
              <a:t>when does one become truly accountable in their lives to God?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Age of Accountability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A. Accountability </a:t>
            </a:r>
            <a:r>
              <a:rPr lang="en-US" dirty="0"/>
              <a:t>is a knowledge of good and </a:t>
            </a:r>
            <a:r>
              <a:rPr lang="en-US" dirty="0" smtClean="0"/>
              <a:t>evil</a:t>
            </a:r>
          </a:p>
          <a:p>
            <a:pPr marL="514350" indent="-514350">
              <a:buNone/>
            </a:pPr>
            <a:r>
              <a:rPr lang="en-US" dirty="0" smtClean="0"/>
              <a:t>B. Relative </a:t>
            </a:r>
            <a:r>
              <a:rPr lang="en-US" dirty="0"/>
              <a:t>to some of the children of the Israelites we read, </a:t>
            </a:r>
            <a:r>
              <a:rPr lang="en-US" i="1" dirty="0"/>
              <a:t>"Moreover your little ones…which in that day had no knowledge between good and evil…"</a:t>
            </a:r>
            <a:r>
              <a:rPr lang="en-US" dirty="0"/>
              <a:t> (</a:t>
            </a:r>
            <a:r>
              <a:rPr lang="en-US" b="1" dirty="0" err="1"/>
              <a:t>Dt</a:t>
            </a:r>
            <a:r>
              <a:rPr lang="en-US" b="1" dirty="0"/>
              <a:t> 1: </a:t>
            </a:r>
            <a:r>
              <a:rPr lang="en-US" b="1" dirty="0" smtClean="0"/>
              <a:t>39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a</a:t>
            </a:r>
            <a:r>
              <a:rPr lang="en-US" dirty="0"/>
              <a:t>. There is a time in the absence of a certain level of development in a child’s life that they do not know to choose good and refuse evil (cf. </a:t>
            </a:r>
            <a:r>
              <a:rPr lang="en-US" b="1" dirty="0"/>
              <a:t>Isa 7: </a:t>
            </a:r>
            <a:r>
              <a:rPr lang="en-US" b="1" dirty="0" smtClean="0"/>
              <a:t>16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b</a:t>
            </a:r>
            <a:r>
              <a:rPr lang="en-US" dirty="0"/>
              <a:t>. It is obvious that Jesus had such children in mind when he said, </a:t>
            </a:r>
            <a:r>
              <a:rPr lang="en-US" i="1" dirty="0"/>
              <a:t>"Except ye be converted and become as little children, ye shall not enter into the kingdom of heaven"</a:t>
            </a:r>
            <a:r>
              <a:rPr lang="en-US" dirty="0"/>
              <a:t> (Mt 18: 3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I. Knowledge </a:t>
            </a:r>
            <a:r>
              <a:rPr lang="en-US" b="1" dirty="0" smtClean="0"/>
              <a:t>Of Good &amp; Evil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A. Sin is lawlessness (</a:t>
            </a:r>
            <a:r>
              <a:rPr lang="en-US" b="1" dirty="0" err="1" smtClean="0"/>
              <a:t>IJn</a:t>
            </a:r>
            <a:r>
              <a:rPr lang="en-US" b="1" dirty="0" smtClean="0"/>
              <a:t> 3:4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B. Belief requires certain intellectual and volitional abilities (</a:t>
            </a:r>
            <a:r>
              <a:rPr lang="en-US" b="1" dirty="0" err="1" smtClean="0"/>
              <a:t>Jn</a:t>
            </a:r>
            <a:r>
              <a:rPr lang="en-US" b="1" dirty="0" smtClean="0"/>
              <a:t> 8:24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C. Repentance, confession, and baptism entail abilities which small children do not possess. (</a:t>
            </a:r>
            <a:r>
              <a:rPr lang="en-US" b="1" dirty="0" smtClean="0"/>
              <a:t>Acts 2:38; Rom 10:9-10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D. Belief, repentance, confession, and baptism are all equally essential to initial salvation or, put another way, exercising accountability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0" dirty="0" smtClean="0"/>
              <a:t>II. Accountability is When One Understands, Able to Believe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sz="3200" dirty="0" smtClean="0"/>
              <a:t>A.</a:t>
            </a:r>
            <a:r>
              <a:rPr lang="en-US" sz="3200" i="1" dirty="0" smtClean="0"/>
              <a:t> "And </a:t>
            </a:r>
            <a:r>
              <a:rPr lang="en-US" sz="3200" i="1" dirty="0" smtClean="0"/>
              <a:t>believers were the more added to the Lord, multitudes both of men and </a:t>
            </a:r>
            <a:r>
              <a:rPr lang="en-US" sz="3200" i="1" dirty="0" smtClean="0"/>
              <a:t>women’ - </a:t>
            </a:r>
            <a:r>
              <a:rPr lang="en-US" sz="3200" dirty="0" smtClean="0"/>
              <a:t>Acts 5:14</a:t>
            </a:r>
          </a:p>
          <a:p>
            <a:pPr marL="624078" indent="-514350">
              <a:buNone/>
            </a:pPr>
            <a:r>
              <a:rPr lang="en-US" sz="3200" dirty="0" smtClean="0"/>
              <a:t> </a:t>
            </a:r>
            <a:r>
              <a:rPr lang="en-US" sz="3200" dirty="0" smtClean="0"/>
              <a:t>   </a:t>
            </a:r>
            <a:r>
              <a:rPr lang="en-US" sz="3200" dirty="0" smtClean="0"/>
              <a:t>a</a:t>
            </a:r>
            <a:r>
              <a:rPr lang="en-US" sz="3200" dirty="0" smtClean="0"/>
              <a:t>. Again, </a:t>
            </a:r>
            <a:r>
              <a:rPr lang="en-US" sz="3200" i="1" dirty="0" smtClean="0"/>
              <a:t>"…they were baptized, both men and woman"</a:t>
            </a:r>
            <a:r>
              <a:rPr lang="en-US" sz="3200" dirty="0" smtClean="0"/>
              <a:t> </a:t>
            </a:r>
            <a:r>
              <a:rPr lang="en-US" sz="3200" dirty="0" smtClean="0"/>
              <a:t> - Acts 8:12</a:t>
            </a:r>
          </a:p>
          <a:p>
            <a:pPr marL="624078" indent="-514350">
              <a:buNone/>
            </a:pPr>
            <a:r>
              <a:rPr lang="en-US" sz="3200" dirty="0" smtClean="0"/>
              <a:t>B. Those who are accountable are believers---Who CAN believe?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III. Men &amp; Women Responded During the First Century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r>
              <a:rPr lang="en-US" dirty="0" smtClean="0"/>
              <a:t>A. This </a:t>
            </a:r>
            <a:r>
              <a:rPr lang="en-US" dirty="0" smtClean="0"/>
              <a:t>is an </a:t>
            </a:r>
            <a:r>
              <a:rPr lang="en-US" dirty="0" smtClean="0"/>
              <a:t>arbitrary decision</a:t>
            </a:r>
          </a:p>
          <a:p>
            <a:pPr marL="624078" indent="-514350">
              <a:buNone/>
            </a:pPr>
            <a:r>
              <a:rPr lang="en-US" dirty="0" smtClean="0"/>
              <a:t>B</a:t>
            </a:r>
            <a:r>
              <a:rPr lang="en-US" dirty="0" smtClean="0"/>
              <a:t>. If a young person can understand and explain </a:t>
            </a:r>
            <a:r>
              <a:rPr lang="en-US" dirty="0" err="1" smtClean="0"/>
              <a:t>IJn</a:t>
            </a:r>
            <a:r>
              <a:rPr lang="en-US" dirty="0" smtClean="0"/>
              <a:t> 2:15-16, they may have reached a state where they are responsible to </a:t>
            </a:r>
            <a:r>
              <a:rPr lang="en-US" dirty="0" smtClean="0"/>
              <a:t>God</a:t>
            </a:r>
          </a:p>
          <a:p>
            <a:pPr marL="624078" indent="-514350">
              <a:buNone/>
            </a:pPr>
            <a:r>
              <a:rPr lang="en-US" dirty="0" smtClean="0"/>
              <a:t>C. Knowledge of “the birds &amp; the bees” as one physically matures and transforms into their teenage years prior to being an adult – can such as these commit sins? If they do, then they are in a lost state w/o Christ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IV</a:t>
            </a:r>
            <a:r>
              <a:rPr lang="en-US" dirty="0" smtClean="0"/>
              <a:t>. Is A Child Accountable?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Conclusion: </a:t>
            </a:r>
            <a:r>
              <a:rPr lang="en-US" sz="3200" dirty="0" smtClean="0"/>
              <a:t>Since there is no stated age when one becomes responsible, each case must be individually considered. Parents can be of great help in arriving at such a judgment of their own children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</TotalTime>
  <Words>434</Words>
  <Application>Microsoft Office PowerPoint</Application>
  <PresentationFormat>On-screen Show (4:3)</PresentationFormat>
  <Paragraphs>31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The Age of Accountability</vt:lpstr>
      <vt:lpstr>The Age of Accountability</vt:lpstr>
      <vt:lpstr>I. Knowledge Of Good &amp; Evil</vt:lpstr>
      <vt:lpstr>II. Accountability is When One Understands, Able to Believe</vt:lpstr>
      <vt:lpstr>III. Men &amp; Women Responded During the First Century</vt:lpstr>
      <vt:lpstr>IV. Is A Child Accountable? </vt:lpstr>
      <vt:lpstr>Slide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Age of Accountability</dc:title>
  <dc:creator>Owner</dc:creator>
  <cp:lastModifiedBy>Owner</cp:lastModifiedBy>
  <cp:revision>3</cp:revision>
  <dcterms:created xsi:type="dcterms:W3CDTF">2011-05-20T21:26:12Z</dcterms:created>
  <dcterms:modified xsi:type="dcterms:W3CDTF">2011-05-21T21:50:39Z</dcterms:modified>
</cp:coreProperties>
</file>