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D4D6DED-BEC9-41C6-991E-E4C3EB3688C3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6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2C8E5-56BD-4F26-8346-7A4927EF2170}" v="705" dt="2026-08-15T02:46:28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handout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197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 Cox" userId="9376f276357bfffd" providerId="LiveId" clId="{D6A38ECA-CFFF-4F81-A50A-FF406F190B2A}"/>
    <pc:docChg chg="undo custSel addSld delSld modSld addSection modSection modHandout">
      <pc:chgData name="Stan Cox" userId="9376f276357bfffd" providerId="LiveId" clId="{D6A38ECA-CFFF-4F81-A50A-FF406F190B2A}" dt="2026-08-15T02:49:48.681" v="1623" actId="404"/>
      <pc:docMkLst>
        <pc:docMk/>
      </pc:docMkLst>
      <pc:sldChg chg="modSp mod setBg addAnim delAnim modAnim">
        <pc:chgData name="Stan Cox" userId="9376f276357bfffd" providerId="LiveId" clId="{D6A38ECA-CFFF-4F81-A50A-FF406F190B2A}" dt="2026-08-12T20:08:23.729" v="424" actId="27636"/>
        <pc:sldMkLst>
          <pc:docMk/>
          <pc:sldMk cId="2166535842" sldId="256"/>
        </pc:sldMkLst>
        <pc:spChg chg="mod">
          <ac:chgData name="Stan Cox" userId="9376f276357bfffd" providerId="LiveId" clId="{D6A38ECA-CFFF-4F81-A50A-FF406F190B2A}" dt="2026-08-12T19:56:06.920" v="113" actId="1076"/>
          <ac:spMkLst>
            <pc:docMk/>
            <pc:sldMk cId="2166535842" sldId="256"/>
            <ac:spMk id="2" creationId="{C40C6823-92B9-EA6F-ED2E-4661130E4640}"/>
          </ac:spMkLst>
        </pc:spChg>
        <pc:spChg chg="mod">
          <ac:chgData name="Stan Cox" userId="9376f276357bfffd" providerId="LiveId" clId="{D6A38ECA-CFFF-4F81-A50A-FF406F190B2A}" dt="2026-08-12T20:08:23.729" v="424" actId="27636"/>
          <ac:spMkLst>
            <pc:docMk/>
            <pc:sldMk cId="2166535842" sldId="256"/>
            <ac:spMk id="3" creationId="{E4DD404F-A162-3091-BD0A-E40A951C7487}"/>
          </ac:spMkLst>
        </pc:spChg>
      </pc:sldChg>
      <pc:sldChg chg="modSp new mod setBg addAnim delAnim modAnim">
        <pc:chgData name="Stan Cox" userId="9376f276357bfffd" providerId="LiveId" clId="{D6A38ECA-CFFF-4F81-A50A-FF406F190B2A}" dt="2026-08-12T20:43:50.373" v="813"/>
        <pc:sldMkLst>
          <pc:docMk/>
          <pc:sldMk cId="3045739819" sldId="257"/>
        </pc:sldMkLst>
        <pc:spChg chg="mod">
          <ac:chgData name="Stan Cox" userId="9376f276357bfffd" providerId="LiveId" clId="{D6A38ECA-CFFF-4F81-A50A-FF406F190B2A}" dt="2026-08-12T20:36:37.514" v="474" actId="14100"/>
          <ac:spMkLst>
            <pc:docMk/>
            <pc:sldMk cId="3045739819" sldId="257"/>
            <ac:spMk id="2" creationId="{87E5C09A-21A1-7C62-CC83-CF054F5AF7F1}"/>
          </ac:spMkLst>
        </pc:spChg>
        <pc:spChg chg="mod">
          <ac:chgData name="Stan Cox" userId="9376f276357bfffd" providerId="LiveId" clId="{D6A38ECA-CFFF-4F81-A50A-FF406F190B2A}" dt="2026-08-12T20:42:58.537" v="803" actId="115"/>
          <ac:spMkLst>
            <pc:docMk/>
            <pc:sldMk cId="3045739819" sldId="257"/>
            <ac:spMk id="3" creationId="{F413DA42-A843-E9AB-E276-C5764A55DB8A}"/>
          </ac:spMkLst>
        </pc:spChg>
      </pc:sldChg>
      <pc:sldChg chg="modSp add mod addAnim delAnim modAnim">
        <pc:chgData name="Stan Cox" userId="9376f276357bfffd" providerId="LiveId" clId="{D6A38ECA-CFFF-4F81-A50A-FF406F190B2A}" dt="2026-08-15T02:02:26.065" v="1210" actId="14100"/>
        <pc:sldMkLst>
          <pc:docMk/>
          <pc:sldMk cId="2440927739" sldId="258"/>
        </pc:sldMkLst>
        <pc:spChg chg="mod">
          <ac:chgData name="Stan Cox" userId="9376f276357bfffd" providerId="LiveId" clId="{D6A38ECA-CFFF-4F81-A50A-FF406F190B2A}" dt="2026-08-15T01:50:25.001" v="850" actId="27636"/>
          <ac:spMkLst>
            <pc:docMk/>
            <pc:sldMk cId="2440927739" sldId="258"/>
            <ac:spMk id="2" creationId="{B9EE019E-ADCF-A796-B3EF-C514083CCA13}"/>
          </ac:spMkLst>
        </pc:spChg>
        <pc:spChg chg="mod">
          <ac:chgData name="Stan Cox" userId="9376f276357bfffd" providerId="LiveId" clId="{D6A38ECA-CFFF-4F81-A50A-FF406F190B2A}" dt="2026-08-15T02:02:26.065" v="1210" actId="14100"/>
          <ac:spMkLst>
            <pc:docMk/>
            <pc:sldMk cId="2440927739" sldId="258"/>
            <ac:spMk id="3" creationId="{A12F11D2-FD5F-24BD-E494-E90984EDE1ED}"/>
          </ac:spMkLst>
        </pc:spChg>
      </pc:sldChg>
      <pc:sldChg chg="add del setBg">
        <pc:chgData name="Stan Cox" userId="9376f276357bfffd" providerId="LiveId" clId="{D6A38ECA-CFFF-4F81-A50A-FF406F190B2A}" dt="2026-08-15T01:46:40.183" v="815"/>
        <pc:sldMkLst>
          <pc:docMk/>
          <pc:sldMk cId="3495383676" sldId="258"/>
        </pc:sldMkLst>
      </pc:sldChg>
      <pc:sldChg chg="add del setBg">
        <pc:chgData name="Stan Cox" userId="9376f276357bfffd" providerId="LiveId" clId="{D6A38ECA-CFFF-4F81-A50A-FF406F190B2A}" dt="2026-08-15T02:32:53.067" v="1212"/>
        <pc:sldMkLst>
          <pc:docMk/>
          <pc:sldMk cId="775144272" sldId="259"/>
        </pc:sldMkLst>
      </pc:sldChg>
      <pc:sldChg chg="modSp add mod addAnim delAnim modAnim">
        <pc:chgData name="Stan Cox" userId="9376f276357bfffd" providerId="LiveId" clId="{D6A38ECA-CFFF-4F81-A50A-FF406F190B2A}" dt="2026-08-15T02:44:39.840" v="1516"/>
        <pc:sldMkLst>
          <pc:docMk/>
          <pc:sldMk cId="2740055442" sldId="259"/>
        </pc:sldMkLst>
        <pc:spChg chg="mod">
          <ac:chgData name="Stan Cox" userId="9376f276357bfffd" providerId="LiveId" clId="{D6A38ECA-CFFF-4F81-A50A-FF406F190B2A}" dt="2026-08-15T02:33:54.136" v="1270" actId="27636"/>
          <ac:spMkLst>
            <pc:docMk/>
            <pc:sldMk cId="2740055442" sldId="259"/>
            <ac:spMk id="2" creationId="{F567D96D-6710-D2A7-72AB-9221A9401BB0}"/>
          </ac:spMkLst>
        </pc:spChg>
        <pc:spChg chg="mod">
          <ac:chgData name="Stan Cox" userId="9376f276357bfffd" providerId="LiveId" clId="{D6A38ECA-CFFF-4F81-A50A-FF406F190B2A}" dt="2026-08-15T02:41:24.600" v="1427" actId="20577"/>
          <ac:spMkLst>
            <pc:docMk/>
            <pc:sldMk cId="2740055442" sldId="259"/>
            <ac:spMk id="3" creationId="{9860AFEA-9944-6EE3-5C17-0F98F856CDE4}"/>
          </ac:spMkLst>
        </pc:spChg>
      </pc:sldChg>
      <pc:sldChg chg="add del setBg">
        <pc:chgData name="Stan Cox" userId="9376f276357bfffd" providerId="LiveId" clId="{D6A38ECA-CFFF-4F81-A50A-FF406F190B2A}" dt="2026-08-15T02:32:56.064" v="1214"/>
        <pc:sldMkLst>
          <pc:docMk/>
          <pc:sldMk cId="3593989717" sldId="259"/>
        </pc:sldMkLst>
      </pc:sldChg>
      <pc:sldChg chg="modSp add mod modAnim">
        <pc:chgData name="Stan Cox" userId="9376f276357bfffd" providerId="LiveId" clId="{D6A38ECA-CFFF-4F81-A50A-FF406F190B2A}" dt="2026-08-15T02:43:59.921" v="1515"/>
        <pc:sldMkLst>
          <pc:docMk/>
          <pc:sldMk cId="2235755700" sldId="260"/>
        </pc:sldMkLst>
        <pc:spChg chg="mod">
          <ac:chgData name="Stan Cox" userId="9376f276357bfffd" providerId="LiveId" clId="{D6A38ECA-CFFF-4F81-A50A-FF406F190B2A}" dt="2026-08-15T02:41:53.561" v="1450" actId="20577"/>
          <ac:spMkLst>
            <pc:docMk/>
            <pc:sldMk cId="2235755700" sldId="260"/>
            <ac:spMk id="2" creationId="{71D2C9B4-5103-F2C5-1098-5313A1651D65}"/>
          </ac:spMkLst>
        </pc:spChg>
        <pc:spChg chg="mod">
          <ac:chgData name="Stan Cox" userId="9376f276357bfffd" providerId="LiveId" clId="{D6A38ECA-CFFF-4F81-A50A-FF406F190B2A}" dt="2026-08-15T02:43:45.243" v="1513" actId="14100"/>
          <ac:spMkLst>
            <pc:docMk/>
            <pc:sldMk cId="2235755700" sldId="260"/>
            <ac:spMk id="3" creationId="{2A25B6D7-17DF-F954-1DED-3759D58A8721}"/>
          </ac:spMkLst>
        </pc:spChg>
      </pc:sldChg>
      <pc:sldChg chg="add del setBg">
        <pc:chgData name="Stan Cox" userId="9376f276357bfffd" providerId="LiveId" clId="{D6A38ECA-CFFF-4F81-A50A-FF406F190B2A}" dt="2026-08-15T02:41:43.700" v="1429"/>
        <pc:sldMkLst>
          <pc:docMk/>
          <pc:sldMk cId="3908483573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687895-742C-A114-9CA4-A53463F54C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543" cy="809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2000" dirty="0">
                <a:latin typeface="Kermit Extrabold" panose="020F0503040000060003" pitchFamily="34" charset="0"/>
              </a:rPr>
              <a:t>Local Church Autonomy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05D3AF-CE78-B018-1385-FDB9A362AA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/>
              <a:t>August 16,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490E5-4A84-F879-A3D5-649B488DD3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West Side church of Christ, Stan Cox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10A73-FC8B-A590-4BFE-0A10FA68A5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  soundteaching.org</a:t>
            </a:r>
          </a:p>
        </p:txBody>
      </p:sp>
    </p:spTree>
    <p:extLst>
      <p:ext uri="{BB962C8B-B14F-4D97-AF65-F5344CB8AC3E}">
        <p14:creationId xmlns:p14="http://schemas.microsoft.com/office/powerpoint/2010/main" val="1178654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F2155-434F-890B-7EB4-0579D8C40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3960C6-35E7-D56A-03BD-2EE0C30E0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54BE1-FAD0-CE09-72ED-0325F0192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BC78B-054E-1062-49D4-15B1FACB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7978B-D6AF-60A4-3324-1B5EFD77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9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0FD9B-DE07-4B5F-C2FB-9C1072640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056B7C-14A4-3691-DAE3-C4B0A06C6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65721-C202-E9DB-603C-0F85E9144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F091A-8E5A-E70B-3792-FA537D288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848D9-427B-DE7B-AEC9-AE599480E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5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21FDDD-D4FC-F123-96E5-243ED8640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3DBC3-3102-C77E-044B-23942CFEF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31369-C911-9690-C224-590DAC56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E7508-DCB2-D06F-5807-F51FC8EE7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66C7D-C6B2-E3F3-0F3B-6AFD6350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7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54148-A87A-91F6-DE69-6DA95733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D7210-56AB-6B09-FD1E-F139D6506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2E476-A41D-7C01-BAAE-65433D93C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D809B-2724-9937-A0C2-74F6C829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67364-5B55-87E1-9A29-CA6265E8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1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64FA6-7CE5-ABFD-45C1-CB20BDDD1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7A7A8-EF6B-C363-6DBE-1F8C21A3F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34E4E-9133-4F68-3ED0-C800B948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3E358-F995-6CEB-5448-283DF3AA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E7E73-C6D0-DA95-A091-D36A09533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9EE7-E28A-37E2-A53E-B2570196F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8085A-D144-48CD-E54C-1B16A451CF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B3EF09-728A-9096-7C92-EE189D672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36E429-224D-6BD0-CAF6-91E616C6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89D05-5571-FFF3-56EC-FE783C5E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7A957-B755-5C46-8CC3-86B82E69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3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D80DD-994B-6381-0E5B-9D54B50BB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D2BE8-A53F-77A6-D316-8C4CBED0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7A0CC-3F3B-0ACE-E5CB-C1D7B62BD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3876DC-298C-0548-E0EA-ECA4BE5E3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C6B188-C492-2B56-0C43-11AA0703B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A926F-FE65-734B-E906-8ED6B1E94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6080FA-1299-01C0-F021-00D3E89B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E4A26B-FF55-CF3D-215A-522D1870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31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D7597-2EED-449A-0EDC-44C42B00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7E555D-017D-E97A-FCAE-EA411A92E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20BD3-FF62-E79C-6DE7-4C6B1002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CA928-5A9C-080F-1F78-477E0CF1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0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D35AA6-B9B5-50E2-F7B5-27B7FC2E9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E8355-2598-9634-5AEF-B4503F463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850FD-F2D4-5F3B-F646-28AF03955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7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76F4C-5551-EB1D-65CF-4C46C01B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033CE-A053-D3D8-23F9-C71BC7DB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D4AEE-B5F9-CDD5-9A66-E19BD532B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6876E-6180-D6A4-AE79-6D62423C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7EF3D-24E9-2629-C4E1-F558FCA7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8F822-DBEA-AF20-F3EF-1FB62891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9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0B19-8FBE-B2BC-96E4-4B0C2C358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E605F6-9E43-5928-EDEF-C8332306D3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70B6A-9FF4-2C8E-4B11-24172C193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2D36D-E622-CA8B-2DA0-13CB3F657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EDBEA-8A34-D95F-EB16-DF0005D54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5C1FE-690F-47BB-4B85-DC83592D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9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0F8015-E3CD-5FD1-4684-313C886FF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2E40-2724-E029-EBA0-20D4E83FF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1BC4D-A825-12D9-3EC7-258C39FDF9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A5E7D0-47BC-435C-BB2B-27EE98D56FF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06833-D675-E3E0-5FD2-7EC8C14AC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A14DB-00F6-637E-4E47-D7A033295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D2B719-E92F-47DB-AF83-0339F9172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2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C6823-92B9-EA6F-ED2E-4661130E4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0" y="680721"/>
            <a:ext cx="9621520" cy="995679"/>
          </a:xfrm>
          <a:solidFill>
            <a:srgbClr val="E3D6AF">
              <a:alpha val="35000"/>
            </a:srgbClr>
          </a:solidFill>
          <a:effectLst>
            <a:softEdge rad="127000"/>
          </a:effectLst>
        </p:spPr>
        <p:txBody>
          <a:bodyPr anchor="ctr">
            <a:noAutofit/>
          </a:bodyPr>
          <a:lstStyle/>
          <a:p>
            <a:r>
              <a:rPr lang="en-US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ermit Extrabold" panose="020F0503040000060003" pitchFamily="34" charset="0"/>
              </a:rPr>
              <a:t>Local Church Autonomy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DD404F-A162-3091-BD0A-E40A951C7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40" y="3352800"/>
            <a:ext cx="11409680" cy="2905760"/>
          </a:xfrm>
          <a:solidFill>
            <a:schemeClr val="tx1">
              <a:alpha val="35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Design</a:t>
            </a:r>
          </a:p>
          <a:p>
            <a:r>
              <a:rPr lang="en-US" sz="4000" dirty="0">
                <a:solidFill>
                  <a:srgbClr val="E3D6AF"/>
                </a:solidFill>
              </a:rPr>
              <a:t>Matthew 16:18-19; Acts 2:41,47; Ephesians 1:22-23</a:t>
            </a:r>
          </a:p>
          <a:p>
            <a:r>
              <a:rPr lang="en-US" sz="4400" b="1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 alter the Plan!</a:t>
            </a:r>
          </a:p>
          <a:p>
            <a:r>
              <a:rPr lang="en-US" sz="4400" b="1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Focus: Scriptural Concept of Autonomy</a:t>
            </a:r>
          </a:p>
        </p:txBody>
      </p:sp>
    </p:spTree>
    <p:extLst>
      <p:ext uri="{BB962C8B-B14F-4D97-AF65-F5344CB8AC3E}">
        <p14:creationId xmlns:p14="http://schemas.microsoft.com/office/powerpoint/2010/main" val="216653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5C09A-21A1-7C62-CC83-CF054F5A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203201"/>
            <a:ext cx="5344160" cy="772159"/>
          </a:xfrm>
        </p:spPr>
        <p:txBody>
          <a:bodyPr anchor="t"/>
          <a:lstStyle/>
          <a:p>
            <a:r>
              <a:rPr lang="en-US" dirty="0">
                <a:latin typeface="Kermit Extrabold" panose="020F0503040000060003" pitchFamily="34" charset="0"/>
              </a:rPr>
              <a:t>Universal VS Local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3DA42-A843-E9AB-E276-C5764A55D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975360"/>
            <a:ext cx="6959600" cy="5466080"/>
          </a:xfrm>
        </p:spPr>
        <p:txBody>
          <a:bodyPr>
            <a:normAutofit/>
          </a:bodyPr>
          <a:lstStyle/>
          <a:p>
            <a:pPr marL="346075" indent="-346075"/>
            <a:r>
              <a:rPr lang="en-US" sz="4000" b="1" dirty="0"/>
              <a:t>No institutional structure</a:t>
            </a:r>
            <a:br>
              <a:rPr lang="en-US" sz="4000" b="1" dirty="0"/>
            </a:br>
            <a:r>
              <a:rPr lang="en-US" sz="4000" b="1" dirty="0"/>
              <a:t>for the universal church</a:t>
            </a:r>
          </a:p>
          <a:p>
            <a:pPr marL="914400" lvl="2" indent="0">
              <a:buNone/>
            </a:pPr>
            <a:r>
              <a:rPr lang="en-US" sz="3600" dirty="0"/>
              <a:t>Acts 2:46-47</a:t>
            </a:r>
          </a:p>
          <a:p>
            <a:pPr marL="346075" indent="-346075"/>
            <a:r>
              <a:rPr lang="en-US" sz="4000" b="1" dirty="0"/>
              <a:t>Structure: Local churches</a:t>
            </a:r>
          </a:p>
          <a:p>
            <a:pPr marL="914400" lvl="2" indent="0">
              <a:buNone/>
            </a:pPr>
            <a:r>
              <a:rPr lang="en-US" sz="3600" dirty="0"/>
              <a:t>Romans 16:16</a:t>
            </a:r>
          </a:p>
          <a:p>
            <a:pPr marL="346075" indent="-346075"/>
            <a:r>
              <a:rPr lang="en-US" sz="4000" b="1" dirty="0"/>
              <a:t>Local work and worship</a:t>
            </a:r>
          </a:p>
          <a:p>
            <a:pPr marL="914400" lvl="2" indent="0">
              <a:buNone/>
            </a:pPr>
            <a:r>
              <a:rPr lang="en-US" sz="3600" dirty="0"/>
              <a:t>Acts 20:7; Hebrews 10:24-25; 1 Corinthians 5:4-5</a:t>
            </a:r>
          </a:p>
          <a:p>
            <a:pPr marL="346075" indent="-346075"/>
            <a:r>
              <a:rPr lang="en-US" sz="4000" b="1" u="sng" dirty="0"/>
              <a:t>Not</a:t>
            </a:r>
            <a:r>
              <a:rPr lang="en-US" sz="4000" b="1" dirty="0"/>
              <a:t> Denominationalism</a:t>
            </a:r>
          </a:p>
        </p:txBody>
      </p:sp>
    </p:spTree>
    <p:extLst>
      <p:ext uri="{BB962C8B-B14F-4D97-AF65-F5344CB8AC3E}">
        <p14:creationId xmlns:p14="http://schemas.microsoft.com/office/powerpoint/2010/main" val="304573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EFBFE2-988F-0F76-9D2A-6ECA37FD5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019E-ADCF-A796-B3EF-C514083C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203201"/>
            <a:ext cx="6118860" cy="772159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Kermit Extrabold" panose="020F0503040000060003" pitchFamily="34" charset="0"/>
              </a:rPr>
              <a:t>Concept: Autonomy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F11D2-FD5F-24BD-E494-E90984EDE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5360"/>
            <a:ext cx="7292340" cy="5781040"/>
          </a:xfrm>
        </p:spPr>
        <p:txBody>
          <a:bodyPr>
            <a:normAutofit/>
          </a:bodyPr>
          <a:lstStyle/>
          <a:p>
            <a:pPr marL="346075" indent="-346075">
              <a:spcBef>
                <a:spcPts val="0"/>
              </a:spcBef>
            </a:pPr>
            <a:r>
              <a:rPr lang="en-US" sz="4000" b="1" dirty="0"/>
              <a:t>A Scriptural Concept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3600" dirty="0"/>
              <a:t>Eph. 1:22-23; Matt. 28:18</a:t>
            </a:r>
          </a:p>
          <a:p>
            <a:pPr marL="9144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/>
              <a:t>Jn. 14:15; 1 Cor. 16:1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/>
              <a:t>God’s Safeguard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3600" dirty="0"/>
              <a:t>Phi. 1:1-2; 1 Pet. 5:1-4</a:t>
            </a:r>
          </a:p>
          <a:p>
            <a:pPr marL="9144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/>
              <a:t>Acts 20:28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/>
              <a:t>Consider Nature of Apostasy</a:t>
            </a:r>
          </a:p>
          <a:p>
            <a:pPr marL="9144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/>
              <a:t>2 Tim. 4:3-4 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/>
              <a:t>Nothing Greater Than Local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3600" dirty="0"/>
              <a:t>Acts 20:28</a:t>
            </a:r>
          </a:p>
        </p:txBody>
      </p:sp>
    </p:spTree>
    <p:extLst>
      <p:ext uri="{BB962C8B-B14F-4D97-AF65-F5344CB8AC3E}">
        <p14:creationId xmlns:p14="http://schemas.microsoft.com/office/powerpoint/2010/main" val="244092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624A52-FAF2-E3A6-9BC0-B2AE758E3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7D96D-6710-D2A7-72AB-9221A940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203201"/>
            <a:ext cx="6403394" cy="772159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Kermit Extrabold" panose="020F0503040000060003" pitchFamily="34" charset="0"/>
              </a:rPr>
              <a:t>A Different Distortion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0AFEA-9944-6EE3-5C17-0F98F856C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975360"/>
            <a:ext cx="6959600" cy="5466080"/>
          </a:xfrm>
        </p:spPr>
        <p:txBody>
          <a:bodyPr>
            <a:normAutofit/>
          </a:bodyPr>
          <a:lstStyle/>
          <a:p>
            <a:pPr marL="346075" indent="-346075"/>
            <a:r>
              <a:rPr lang="en-US" sz="4000" b="1" dirty="0"/>
              <a:t>Hiding behind Autonomy</a:t>
            </a:r>
          </a:p>
          <a:p>
            <a:pPr marL="914400" lvl="2" indent="0">
              <a:buNone/>
            </a:pPr>
            <a:r>
              <a:rPr lang="en-US" sz="3600" dirty="0"/>
              <a:t>Jude 3; 1 Timothy 1:18-20</a:t>
            </a:r>
          </a:p>
          <a:p>
            <a:pPr marL="346075" indent="-346075"/>
            <a:r>
              <a:rPr lang="en-US" sz="4000" b="1" i="1" dirty="0"/>
              <a:t>We can do what we want?</a:t>
            </a:r>
          </a:p>
          <a:p>
            <a:pPr marL="914400" lvl="2" indent="0">
              <a:buNone/>
            </a:pPr>
            <a:r>
              <a:rPr lang="en-US" sz="3600" dirty="0"/>
              <a:t>1 Corinthians 5:9-11</a:t>
            </a:r>
          </a:p>
          <a:p>
            <a:pPr marL="346075" indent="-346075"/>
            <a:r>
              <a:rPr lang="en-US" sz="4000" b="1" dirty="0"/>
              <a:t>A Word About the Eldership</a:t>
            </a:r>
          </a:p>
          <a:p>
            <a:pPr marL="914400" lvl="2" indent="0">
              <a:buNone/>
            </a:pPr>
            <a:r>
              <a:rPr lang="en-US" sz="3600" dirty="0"/>
              <a:t>Matthew 28:18</a:t>
            </a:r>
            <a:br>
              <a:rPr lang="en-US" sz="3600" dirty="0"/>
            </a:br>
            <a:r>
              <a:rPr lang="en-US" sz="3600" dirty="0"/>
              <a:t>2 Corinthians 5:5-10</a:t>
            </a:r>
          </a:p>
        </p:txBody>
      </p:sp>
    </p:spTree>
    <p:extLst>
      <p:ext uri="{BB962C8B-B14F-4D97-AF65-F5344CB8AC3E}">
        <p14:creationId xmlns:p14="http://schemas.microsoft.com/office/powerpoint/2010/main" val="27400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3E7BB-AC30-70FB-99A5-B3FEE8E0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2C9B4-5103-F2C5-1098-5313A1651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0" y="680721"/>
            <a:ext cx="9621520" cy="995679"/>
          </a:xfrm>
          <a:solidFill>
            <a:srgbClr val="E3D6AF">
              <a:alpha val="35000"/>
            </a:srgbClr>
          </a:solidFill>
          <a:effectLst>
            <a:softEdge rad="127000"/>
          </a:effectLst>
        </p:spPr>
        <p:txBody>
          <a:bodyPr anchor="ctr">
            <a:noAutofit/>
          </a:bodyPr>
          <a:lstStyle/>
          <a:p>
            <a:r>
              <a:rPr lang="en-US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ermit Extrabold" panose="020F0503040000060003" pitchFamily="34" charset="0"/>
              </a:rPr>
              <a:t>Conclusion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5B6D7-17DF-F954-1DED-3759D58A8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40" y="3352800"/>
            <a:ext cx="11409680" cy="1997413"/>
          </a:xfrm>
          <a:solidFill>
            <a:schemeClr val="tx1">
              <a:alpha val="35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E3D6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Concept of Local Church Autonomy allows a congregation to stand firm doing Christ's will, no matter what others may do!</a:t>
            </a:r>
          </a:p>
        </p:txBody>
      </p:sp>
    </p:spTree>
    <p:extLst>
      <p:ext uri="{BB962C8B-B14F-4D97-AF65-F5344CB8AC3E}">
        <p14:creationId xmlns:p14="http://schemas.microsoft.com/office/powerpoint/2010/main" val="2235755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163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Kermit Extrabold</vt:lpstr>
      <vt:lpstr>Office Theme</vt:lpstr>
      <vt:lpstr>Local Church Autonomy</vt:lpstr>
      <vt:lpstr>Universal VS Local</vt:lpstr>
      <vt:lpstr>Concept: Autonomy</vt:lpstr>
      <vt:lpstr>A Different Distortion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 Cox</dc:creator>
  <cp:lastModifiedBy>Stan Cox</cp:lastModifiedBy>
  <cp:revision>1</cp:revision>
  <cp:lastPrinted>2026-08-15T02:46:29Z</cp:lastPrinted>
  <dcterms:created xsi:type="dcterms:W3CDTF">2026-08-12T19:49:29Z</dcterms:created>
  <dcterms:modified xsi:type="dcterms:W3CDTF">2026-08-15T02:49:49Z</dcterms:modified>
</cp:coreProperties>
</file>