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6458"/>
    <a:srgbClr val="EAF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92A7F-969C-4325-8D4F-0510F15442CE}" v="43" dt="2023-07-27T16:55:03.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667" autoAdjust="0"/>
  </p:normalViewPr>
  <p:slideViewPr>
    <p:cSldViewPr snapToGrid="0">
      <p:cViewPr varScale="1">
        <p:scale>
          <a:sx n="51" d="100"/>
          <a:sy n="51" d="100"/>
        </p:scale>
        <p:origin x="1829" y="5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16292A7F-969C-4325-8D4F-0510F15442CE}"/>
    <pc:docChg chg="undo custSel addSld modSld modHandout">
      <pc:chgData name="Stan Cox" userId="9376f276357bfffd" providerId="LiveId" clId="{16292A7F-969C-4325-8D4F-0510F15442CE}" dt="2023-07-27T23:30:50.075" v="5348" actId="20577"/>
      <pc:docMkLst>
        <pc:docMk/>
      </pc:docMkLst>
      <pc:sldChg chg="modSp mod modTransition modNotesTx">
        <pc:chgData name="Stan Cox" userId="9376f276357bfffd" providerId="LiveId" clId="{16292A7F-969C-4325-8D4F-0510F15442CE}" dt="2023-07-27T16:25:07.226" v="3588"/>
        <pc:sldMkLst>
          <pc:docMk/>
          <pc:sldMk cId="1670377631" sldId="256"/>
        </pc:sldMkLst>
        <pc:spChg chg="mod">
          <ac:chgData name="Stan Cox" userId="9376f276357bfffd" providerId="LiveId" clId="{16292A7F-969C-4325-8D4F-0510F15442CE}" dt="2023-07-27T15:12:11.161" v="504" actId="14838"/>
          <ac:spMkLst>
            <pc:docMk/>
            <pc:sldMk cId="1670377631" sldId="256"/>
            <ac:spMk id="2" creationId="{C95340BB-D783-190E-2207-F9C56A52F076}"/>
          </ac:spMkLst>
        </pc:spChg>
        <pc:spChg chg="mod">
          <ac:chgData name="Stan Cox" userId="9376f276357bfffd" providerId="LiveId" clId="{16292A7F-969C-4325-8D4F-0510F15442CE}" dt="2023-07-27T15:12:01.625" v="503" actId="14838"/>
          <ac:spMkLst>
            <pc:docMk/>
            <pc:sldMk cId="1670377631" sldId="256"/>
            <ac:spMk id="3" creationId="{F906CF36-9C96-2F7C-821A-A4635DDABEC8}"/>
          </ac:spMkLst>
        </pc:spChg>
      </pc:sldChg>
      <pc:sldChg chg="addSp delSp modSp add mod modTransition modAnim modNotesTx">
        <pc:chgData name="Stan Cox" userId="9376f276357bfffd" providerId="LiveId" clId="{16292A7F-969C-4325-8D4F-0510F15442CE}" dt="2023-07-27T16:57:18.802" v="5141" actId="20577"/>
        <pc:sldMkLst>
          <pc:docMk/>
          <pc:sldMk cId="3083513253" sldId="257"/>
        </pc:sldMkLst>
        <pc:spChg chg="mod">
          <ac:chgData name="Stan Cox" userId="9376f276357bfffd" providerId="LiveId" clId="{16292A7F-969C-4325-8D4F-0510F15442CE}" dt="2023-07-27T15:53:01.662" v="2407" actId="14100"/>
          <ac:spMkLst>
            <pc:docMk/>
            <pc:sldMk cId="3083513253" sldId="257"/>
            <ac:spMk id="2" creationId="{C95340BB-D783-190E-2207-F9C56A52F076}"/>
          </ac:spMkLst>
        </pc:spChg>
        <pc:spChg chg="mod">
          <ac:chgData name="Stan Cox" userId="9376f276357bfffd" providerId="LiveId" clId="{16292A7F-969C-4325-8D4F-0510F15442CE}" dt="2023-07-27T15:57:58.205" v="2802" actId="113"/>
          <ac:spMkLst>
            <pc:docMk/>
            <pc:sldMk cId="3083513253" sldId="257"/>
            <ac:spMk id="3" creationId="{F906CF36-9C96-2F7C-821A-A4635DDABEC8}"/>
          </ac:spMkLst>
        </pc:spChg>
        <pc:spChg chg="add del">
          <ac:chgData name="Stan Cox" userId="9376f276357bfffd" providerId="LiveId" clId="{16292A7F-969C-4325-8D4F-0510F15442CE}" dt="2023-07-27T16:05:33.893" v="2995" actId="22"/>
          <ac:spMkLst>
            <pc:docMk/>
            <pc:sldMk cId="3083513253" sldId="257"/>
            <ac:spMk id="5" creationId="{07375D59-739A-6D67-80A6-30960F6F06DA}"/>
          </ac:spMkLst>
        </pc:spChg>
      </pc:sldChg>
      <pc:sldChg chg="modSp add mod modTransition modAnim modNotesTx">
        <pc:chgData name="Stan Cox" userId="9376f276357bfffd" providerId="LiveId" clId="{16292A7F-969C-4325-8D4F-0510F15442CE}" dt="2023-07-27T16:58:59.246" v="5216" actId="6549"/>
        <pc:sldMkLst>
          <pc:docMk/>
          <pc:sldMk cId="1185784057" sldId="258"/>
        </pc:sldMkLst>
        <pc:spChg chg="mod">
          <ac:chgData name="Stan Cox" userId="9376f276357bfffd" providerId="LiveId" clId="{16292A7F-969C-4325-8D4F-0510F15442CE}" dt="2023-07-27T16:05:47.258" v="3019" actId="20577"/>
          <ac:spMkLst>
            <pc:docMk/>
            <pc:sldMk cId="1185784057" sldId="258"/>
            <ac:spMk id="2" creationId="{C95340BB-D783-190E-2207-F9C56A52F076}"/>
          </ac:spMkLst>
        </pc:spChg>
        <pc:spChg chg="mod">
          <ac:chgData name="Stan Cox" userId="9376f276357bfffd" providerId="LiveId" clId="{16292A7F-969C-4325-8D4F-0510F15442CE}" dt="2023-07-27T16:46:16.069" v="4459" actId="20577"/>
          <ac:spMkLst>
            <pc:docMk/>
            <pc:sldMk cId="1185784057" sldId="258"/>
            <ac:spMk id="3" creationId="{F906CF36-9C96-2F7C-821A-A4635DDABEC8}"/>
          </ac:spMkLst>
        </pc:spChg>
      </pc:sldChg>
      <pc:sldChg chg="modSp add mod modTransition modNotesTx">
        <pc:chgData name="Stan Cox" userId="9376f276357bfffd" providerId="LiveId" clId="{16292A7F-969C-4325-8D4F-0510F15442CE}" dt="2023-07-27T16:56:30.363" v="5125" actId="114"/>
        <pc:sldMkLst>
          <pc:docMk/>
          <pc:sldMk cId="1370282309" sldId="259"/>
        </pc:sldMkLst>
        <pc:spChg chg="mod">
          <ac:chgData name="Stan Cox" userId="9376f276357bfffd" providerId="LiveId" clId="{16292A7F-969C-4325-8D4F-0510F15442CE}" dt="2023-07-27T16:13:57.979" v="3349" actId="20577"/>
          <ac:spMkLst>
            <pc:docMk/>
            <pc:sldMk cId="1370282309" sldId="259"/>
            <ac:spMk id="2" creationId="{C95340BB-D783-190E-2207-F9C56A52F076}"/>
          </ac:spMkLst>
        </pc:spChg>
        <pc:spChg chg="mod">
          <ac:chgData name="Stan Cox" userId="9376f276357bfffd" providerId="LiveId" clId="{16292A7F-969C-4325-8D4F-0510F15442CE}" dt="2023-07-27T16:53:04.484" v="4785" actId="207"/>
          <ac:spMkLst>
            <pc:docMk/>
            <pc:sldMk cId="1370282309" sldId="259"/>
            <ac:spMk id="3" creationId="{F906CF36-9C96-2F7C-821A-A4635DDABEC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84716E-4369-B9ED-6B7D-D063FC0B648F}"/>
              </a:ext>
            </a:extLst>
          </p:cNvPr>
          <p:cNvSpPr>
            <a:spLocks noGrp="1"/>
          </p:cNvSpPr>
          <p:nvPr>
            <p:ph type="hdr" sz="quarter"/>
          </p:nvPr>
        </p:nvSpPr>
        <p:spPr>
          <a:xfrm>
            <a:off x="0" y="0"/>
            <a:ext cx="2971800" cy="838200"/>
          </a:xfrm>
          <a:prstGeom prst="rect">
            <a:avLst/>
          </a:prstGeom>
        </p:spPr>
        <p:txBody>
          <a:bodyPr vert="horz" lIns="91440" tIns="45720" rIns="91440" bIns="45720" rtlCol="0"/>
          <a:lstStyle>
            <a:lvl1pPr algn="l">
              <a:defRPr sz="1200"/>
            </a:lvl1pPr>
          </a:lstStyle>
          <a:p>
            <a:r>
              <a:rPr lang="en-US" sz="1800" dirty="0">
                <a:latin typeface="Intro Rust H2 Base 2 Line" panose="00000500000000000000" pitchFamily="50" charset="0"/>
              </a:rPr>
              <a:t>Naaman’s Reasoning</a:t>
            </a:r>
          </a:p>
          <a:p>
            <a:r>
              <a:rPr lang="en-US" dirty="0"/>
              <a:t>2 Kings 5</a:t>
            </a:r>
          </a:p>
        </p:txBody>
      </p:sp>
      <p:sp>
        <p:nvSpPr>
          <p:cNvPr id="3" name="Date Placeholder 2">
            <a:extLst>
              <a:ext uri="{FF2B5EF4-FFF2-40B4-BE49-F238E27FC236}">
                <a16:creationId xmlns:a16="http://schemas.microsoft.com/office/drawing/2014/main" id="{64567810-0EED-6F72-9D06-E8919240FB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July 30, 2023</a:t>
            </a:r>
          </a:p>
        </p:txBody>
      </p:sp>
      <p:sp>
        <p:nvSpPr>
          <p:cNvPr id="4" name="Footer Placeholder 3">
            <a:extLst>
              <a:ext uri="{FF2B5EF4-FFF2-40B4-BE49-F238E27FC236}">
                <a16:creationId xmlns:a16="http://schemas.microsoft.com/office/drawing/2014/main" id="{9C95A46D-10FB-8F7F-CCBC-6488179EE9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466B562-4F22-F795-2ED1-CD91032654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75E3432A-4C67-494F-82C1-4BCF6B2EB148}" type="slidenum">
              <a:rPr lang="en-US" smtClean="0"/>
              <a:t>‹#›</a:t>
            </a:fld>
            <a:endParaRPr lang="en-US" dirty="0"/>
          </a:p>
        </p:txBody>
      </p:sp>
    </p:spTree>
    <p:extLst>
      <p:ext uri="{BB962C8B-B14F-4D97-AF65-F5344CB8AC3E}">
        <p14:creationId xmlns:p14="http://schemas.microsoft.com/office/powerpoint/2010/main" val="1280765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16EA5-A1BA-48D1-930A-F90AC08D8719}"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F403A-1CBD-439A-98F0-3BC3380FF41A}" type="slidenum">
              <a:rPr lang="en-US" smtClean="0"/>
              <a:t>‹#›</a:t>
            </a:fld>
            <a:endParaRPr lang="en-US"/>
          </a:p>
        </p:txBody>
      </p:sp>
    </p:spTree>
    <p:extLst>
      <p:ext uri="{BB962C8B-B14F-4D97-AF65-F5344CB8AC3E}">
        <p14:creationId xmlns:p14="http://schemas.microsoft.com/office/powerpoint/2010/main" val="290969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INTRODUCTION:</a:t>
            </a:r>
            <a:endPar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What would you do if you had a life-threatening disease?</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What measures would you be willing to talk to be cured?</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What if you could be guaranteed the illness would be completely removed from the body and to receive a full recovery</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It seems that any reasonable person would do whatever necessary to achieve this outcome</a:t>
            </a:r>
          </a:p>
          <a:p>
            <a:pPr marL="171450" lvl="0" indent="-171450" algn="l">
              <a:buFont typeface="Arial" panose="020B0604020202020204" pitchFamily="34" charset="0"/>
              <a:buChar char="•"/>
            </a:pPr>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This brings to mind the leper Naaman in 2 Kings 5</a:t>
            </a:r>
          </a:p>
          <a:p>
            <a:pPr marL="0" lvl="0" indent="0" algn="l">
              <a:buFont typeface="Arial" panose="020B0604020202020204" pitchFamily="34" charset="0"/>
              <a:buNone/>
            </a:pPr>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(2 Kings 5:1-8) READ</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Leprosy -  a bacterial disease that can be cured.  Affects the skin and nerves causing both numbness, and cosmetically deformities.  This leads to stigmatization and discrimination.  While curable, in poverty stricken nations it remains an issue today, with over 5,000,000 people being afflicted with the disease</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In the time of Naaman, there was no cure.</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While the King of Syria wanted his might man of valor to be cured, the king of Israel had no cure to offer</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But, with the power of God, Elisha did</a:t>
            </a:r>
          </a:p>
          <a:p>
            <a:pPr marL="171450" lvl="0" indent="-171450" algn="l">
              <a:buFont typeface="Arial" panose="020B0604020202020204" pitchFamily="34" charset="0"/>
              <a:buChar char="•"/>
            </a:pPr>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But, Naaman had a problem with Elisha’s offer of a cure</a:t>
            </a:r>
          </a:p>
          <a:p>
            <a:pPr marL="0" lvl="0" indent="0" algn="l">
              <a:buFont typeface="Arial" panose="020B0604020202020204" pitchFamily="34" charset="0"/>
              <a:buNone/>
            </a:pPr>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(2 Kings 5:9-12) READ</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He was insulted that the prophet did not speak to him personally</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He was insulted that the directions did not require some ostentatious healing. Some great thing. He didn’t believe that mere washing in water would accomplish what the prophet claimed</a:t>
            </a:r>
          </a:p>
          <a:p>
            <a:pPr marL="171450" lvl="0" indent="-171450" algn="l">
              <a:buFont typeface="Arial" panose="020B0604020202020204" pitchFamily="34" charset="0"/>
              <a:buChar char="•"/>
            </a:pPr>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Fortunately, he listened to his humble servants, and the cure was accomplished</a:t>
            </a:r>
          </a:p>
          <a:p>
            <a:pPr marL="0" lvl="0" indent="0" algn="l">
              <a:buFont typeface="Arial" panose="020B0604020202020204" pitchFamily="34" charset="0"/>
              <a:buNone/>
            </a:pPr>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(2 Kings 5:13-14) READ</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All that mattered to them was that he be healed.  What he had to do was not a significant thing.</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Naaman listened, and was restored completely. </a:t>
            </a:r>
            <a:r>
              <a:rPr lang="en-US" b="0" i="1"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“his flesh was restored like the flesh of a little child.”</a:t>
            </a:r>
          </a:p>
          <a:p>
            <a:pPr marL="171450" lvl="0" indent="-171450" algn="l">
              <a:buFont typeface="Arial" panose="020B0604020202020204" pitchFamily="34" charset="0"/>
              <a:buChar char="•"/>
            </a:pPr>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Though not central to our study, Naaman’s healing convinced him of God and His power.</a:t>
            </a:r>
          </a:p>
          <a:p>
            <a:pPr marL="171450" lvl="0" indent="-171450" algn="l">
              <a:buFont typeface="Arial" panose="020B0604020202020204" pitchFamily="34" charset="0"/>
              <a:buChar char="•"/>
            </a:pPr>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(2 Kings 5:15a), </a:t>
            </a:r>
            <a:r>
              <a:rPr lang="en-US" b="0" i="1"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a:t>
            </a:r>
            <a:r>
              <a:rPr lang="en-US" i="1" dirty="0"/>
              <a:t>And he returned to the man of God, he and all his aides, and came and stood before him; and he said, “Indeed, now I know that there is no God in all the earth, except in Israel.”</a:t>
            </a:r>
          </a:p>
          <a:p>
            <a:pPr marL="171450" lvl="0" indent="-171450" algn="l">
              <a:buFont typeface="Arial" panose="020B0604020202020204" pitchFamily="34" charset="0"/>
              <a:buChar char="•"/>
            </a:pPr>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There are so many lessons we can learn from Naaman.</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Today’s lesson is intended to consider his response to the Prophet.</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And by doing so, to make some appropriate applications.</a:t>
            </a:r>
          </a:p>
          <a:p>
            <a:endParaRPr lang="en-US" dirty="0"/>
          </a:p>
        </p:txBody>
      </p:sp>
      <p:sp>
        <p:nvSpPr>
          <p:cNvPr id="4" name="Slide Number Placeholder 3"/>
          <p:cNvSpPr>
            <a:spLocks noGrp="1"/>
          </p:cNvSpPr>
          <p:nvPr>
            <p:ph type="sldNum" sz="quarter" idx="5"/>
          </p:nvPr>
        </p:nvSpPr>
        <p:spPr/>
        <p:txBody>
          <a:bodyPr/>
          <a:lstStyle/>
          <a:p>
            <a:fld id="{682F403A-1CBD-439A-98F0-3BC3380FF41A}" type="slidenum">
              <a:rPr lang="en-US" smtClean="0"/>
              <a:t>1</a:t>
            </a:fld>
            <a:endParaRPr lang="en-US"/>
          </a:p>
        </p:txBody>
      </p:sp>
    </p:spTree>
    <p:extLst>
      <p:ext uri="{BB962C8B-B14F-4D97-AF65-F5344CB8AC3E}">
        <p14:creationId xmlns:p14="http://schemas.microsoft.com/office/powerpoint/2010/main" val="42337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chemeClr val="tx1"/>
                </a:solidFill>
                <a:effectLst/>
                <a:latin typeface="+mn-lt"/>
                <a:ea typeface="Calibri" panose="020F0502020204030204" pitchFamily="34" charset="0"/>
                <a:cs typeface="Calibri" panose="020F0502020204030204" pitchFamily="34" charset="0"/>
              </a:rPr>
              <a:t>Our Leprosy (Sin)</a:t>
            </a:r>
          </a:p>
          <a:p>
            <a:pPr marL="171450" indent="-171450" algn="l">
              <a:buFont typeface="Arial" panose="020B0604020202020204" pitchFamily="34" charset="0"/>
              <a:buChar char="•"/>
            </a:pPr>
            <a:r>
              <a:rPr lang="en-US" b="1" i="0" dirty="0">
                <a:solidFill>
                  <a:schemeClr val="tx1"/>
                </a:solidFill>
                <a:effectLst/>
                <a:latin typeface="+mn-lt"/>
                <a:ea typeface="Calibri" panose="020F0502020204030204" pitchFamily="34" charset="0"/>
                <a:cs typeface="Calibri" panose="020F0502020204030204" pitchFamily="34" charset="0"/>
              </a:rPr>
              <a:t>As much as we treasure our physical life, how much more should we value the eternal soul </a:t>
            </a:r>
          </a:p>
          <a:p>
            <a:pPr marL="0" indent="0" algn="l">
              <a:buFont typeface="Arial" panose="020B0604020202020204" pitchFamily="34" charset="0"/>
              <a:buNone/>
            </a:pPr>
            <a:r>
              <a:rPr lang="en-US" b="1" i="0" dirty="0">
                <a:solidFill>
                  <a:schemeClr val="tx1"/>
                </a:solidFill>
                <a:effectLst/>
                <a:latin typeface="+mn-lt"/>
                <a:ea typeface="Calibri" panose="020F0502020204030204" pitchFamily="34" charset="0"/>
                <a:cs typeface="Calibri" panose="020F0502020204030204" pitchFamily="34" charset="0"/>
              </a:rPr>
              <a:t>(Matthew 16:26), </a:t>
            </a:r>
            <a:r>
              <a:rPr lang="en-US" b="0" i="1" dirty="0">
                <a:solidFill>
                  <a:schemeClr val="tx1"/>
                </a:solidFill>
                <a:effectLst/>
                <a:latin typeface="+mn-lt"/>
                <a:ea typeface="Calibri" panose="020F0502020204030204" pitchFamily="34" charset="0"/>
                <a:cs typeface="Calibri" panose="020F0502020204030204" pitchFamily="34" charset="0"/>
              </a:rPr>
              <a:t>“</a:t>
            </a:r>
            <a:r>
              <a:rPr lang="en-US" i="1" dirty="0">
                <a:solidFill>
                  <a:schemeClr val="tx1"/>
                </a:solidFill>
                <a:effectLst/>
                <a:latin typeface="+mn-lt"/>
              </a:rPr>
              <a:t>For what profit is it to a man if he gains the whole world, and loses his own soul? Or what will a man give in exchange for his soul?”</a:t>
            </a:r>
            <a:endParaRPr lang="en-US" b="0" i="1" dirty="0">
              <a:solidFill>
                <a:schemeClr val="tx1"/>
              </a:solidFill>
              <a:effectLst/>
              <a:latin typeface="+mn-lt"/>
              <a:ea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b="1" i="0" dirty="0">
                <a:solidFill>
                  <a:schemeClr val="tx1"/>
                </a:solidFill>
                <a:effectLst/>
                <a:latin typeface="+mn-lt"/>
                <a:ea typeface="Calibri" panose="020F0502020204030204" pitchFamily="34" charset="0"/>
                <a:cs typeface="Calibri" panose="020F0502020204030204" pitchFamily="34" charset="0"/>
              </a:rPr>
              <a:t>[CLICK] If sin is not removed from our lives we stand eternally condemned </a:t>
            </a:r>
          </a:p>
          <a:p>
            <a:pPr marL="0" indent="0" algn="l">
              <a:buFont typeface="Arial" panose="020B0604020202020204" pitchFamily="34" charset="0"/>
              <a:buNone/>
            </a:pPr>
            <a:r>
              <a:rPr lang="en-US" b="1" i="0" dirty="0">
                <a:solidFill>
                  <a:schemeClr val="tx1"/>
                </a:solidFill>
                <a:effectLst/>
                <a:latin typeface="+mn-lt"/>
                <a:ea typeface="Calibri" panose="020F0502020204030204" pitchFamily="34" charset="0"/>
                <a:cs typeface="Calibri" panose="020F0502020204030204" pitchFamily="34" charset="0"/>
              </a:rPr>
              <a:t>(John 8:24), [Jesus to the Pharisees], </a:t>
            </a:r>
            <a:r>
              <a:rPr lang="en-US" b="0" i="1" dirty="0">
                <a:solidFill>
                  <a:schemeClr val="tx1"/>
                </a:solidFill>
                <a:effectLst/>
                <a:latin typeface="+mn-lt"/>
                <a:ea typeface="Calibri" panose="020F0502020204030204" pitchFamily="34" charset="0"/>
                <a:cs typeface="Calibri" panose="020F0502020204030204" pitchFamily="34" charset="0"/>
              </a:rPr>
              <a:t>“</a:t>
            </a:r>
            <a:r>
              <a:rPr lang="en-US" i="1" dirty="0"/>
              <a:t>And He said to them, “You are from beneath; I am from above. You are of this world; I am not of this world.</a:t>
            </a:r>
            <a:r>
              <a:rPr lang="en-US" i="1" baseline="30000" dirty="0"/>
              <a:t> 24</a:t>
            </a:r>
            <a:r>
              <a:rPr lang="en-US" i="1" dirty="0"/>
              <a:t> Therefore I said to you that you will die in your sins; for if you do not believe that I am He, you will die in your sins.”</a:t>
            </a:r>
            <a:endParaRPr lang="en-US" b="0" i="1" dirty="0">
              <a:solidFill>
                <a:schemeClr val="tx1"/>
              </a:solidFill>
              <a:effectLst/>
              <a:latin typeface="+mn-lt"/>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US" b="1" i="0" dirty="0">
                <a:solidFill>
                  <a:schemeClr val="tx1"/>
                </a:solidFill>
                <a:effectLst/>
                <a:latin typeface="+mn-lt"/>
                <a:ea typeface="Calibri" panose="020F0502020204030204" pitchFamily="34" charset="0"/>
                <a:cs typeface="Calibri" panose="020F0502020204030204" pitchFamily="34" charset="0"/>
              </a:rPr>
              <a:t>(Romans 6:23),</a:t>
            </a:r>
            <a:r>
              <a:rPr lang="en-US" b="0" i="0" dirty="0">
                <a:solidFill>
                  <a:schemeClr val="tx1"/>
                </a:solidFill>
                <a:effectLst/>
                <a:latin typeface="+mn-lt"/>
                <a:ea typeface="Calibri" panose="020F0502020204030204" pitchFamily="34" charset="0"/>
                <a:cs typeface="Calibri" panose="020F0502020204030204" pitchFamily="34" charset="0"/>
              </a:rPr>
              <a:t> </a:t>
            </a:r>
            <a:r>
              <a:rPr lang="en-US" b="0" i="1" dirty="0">
                <a:solidFill>
                  <a:schemeClr val="tx1"/>
                </a:solidFill>
                <a:effectLst/>
                <a:latin typeface="+mn-lt"/>
                <a:ea typeface="Calibri" panose="020F0502020204030204" pitchFamily="34" charset="0"/>
                <a:cs typeface="Calibri" panose="020F0502020204030204" pitchFamily="34" charset="0"/>
              </a:rPr>
              <a:t>“</a:t>
            </a:r>
            <a:r>
              <a:rPr lang="en-US" i="1" dirty="0"/>
              <a:t>For the wages of sin is death, but the gift of God is eternal life in Christ Jesus our Lord.”</a:t>
            </a:r>
            <a:endParaRPr lang="en-US" b="0" i="1" dirty="0">
              <a:solidFill>
                <a:schemeClr val="tx1"/>
              </a:solidFill>
              <a:effectLst/>
              <a:latin typeface="+mn-lt"/>
              <a:ea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b="1" i="0" dirty="0">
                <a:solidFill>
                  <a:schemeClr val="tx1"/>
                </a:solidFill>
                <a:effectLst/>
                <a:latin typeface="+mn-lt"/>
                <a:ea typeface="Calibri" panose="020F0502020204030204" pitchFamily="34" charset="0"/>
                <a:cs typeface="Calibri" panose="020F0502020204030204" pitchFamily="34" charset="0"/>
              </a:rPr>
              <a:t>[CLICK] If sin is not removed on God’s terms we will spend eternity in hell rather than in heaven </a:t>
            </a:r>
          </a:p>
          <a:p>
            <a:pPr marL="0" indent="0" algn="l">
              <a:buFont typeface="Arial" panose="020B0604020202020204" pitchFamily="34" charset="0"/>
              <a:buNone/>
            </a:pPr>
            <a:r>
              <a:rPr lang="en-US" b="1" i="0" dirty="0">
                <a:solidFill>
                  <a:schemeClr val="tx1"/>
                </a:solidFill>
                <a:effectLst/>
                <a:latin typeface="+mn-lt"/>
                <a:ea typeface="Calibri" panose="020F0502020204030204" pitchFamily="34" charset="0"/>
                <a:cs typeface="Calibri" panose="020F0502020204030204" pitchFamily="34" charset="0"/>
              </a:rPr>
              <a:t>(Matthew 7:21-23),</a:t>
            </a:r>
            <a:r>
              <a:rPr lang="en-US" b="1" i="1" dirty="0">
                <a:solidFill>
                  <a:schemeClr val="tx1"/>
                </a:solidFill>
                <a:effectLst/>
                <a:latin typeface="+mn-lt"/>
                <a:ea typeface="Calibri" panose="020F0502020204030204" pitchFamily="34" charset="0"/>
                <a:cs typeface="Calibri" panose="020F0502020204030204" pitchFamily="34" charset="0"/>
              </a:rPr>
              <a:t> </a:t>
            </a:r>
            <a:r>
              <a:rPr lang="en-US" i="1" dirty="0"/>
              <a:t>“Not everyone who says to Me, ‘Lord, Lord,’ shall enter the kingdom of heaven, but he who does the will of My Father in heaven.</a:t>
            </a:r>
            <a:r>
              <a:rPr lang="en-US" i="1" baseline="30000" dirty="0"/>
              <a:t> 22</a:t>
            </a:r>
            <a:r>
              <a:rPr lang="en-US" i="1" dirty="0"/>
              <a:t> Many will say to Me in that day, ‘Lord, Lord, have we not prophesied in Your name, cast out demons in Your name, and done many wonders in Your name?’</a:t>
            </a:r>
            <a:r>
              <a:rPr lang="en-US" i="1" baseline="30000" dirty="0"/>
              <a:t> 23</a:t>
            </a:r>
            <a:r>
              <a:rPr lang="en-US" i="1" dirty="0"/>
              <a:t> And then I will declare to them, ‘I never knew you; depart from Me, you who practice lawlessness!’”</a:t>
            </a:r>
            <a:endParaRPr lang="en-US" b="0" i="1" dirty="0">
              <a:solidFill>
                <a:schemeClr val="tx1"/>
              </a:solidFill>
              <a:effectLst/>
              <a:latin typeface="+mn-lt"/>
              <a:ea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If God told you to do something great to have your sins forgiven and receive the eternal reward of heaven, would you not do it? </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Again, any reasonable person would answer, “Yes, of course I would!” </a:t>
            </a:r>
          </a:p>
          <a:p>
            <a:pPr marL="628650" lvl="1" indent="-171450" algn="l">
              <a:buFont typeface="Arial" panose="020B0604020202020204" pitchFamily="34" charset="0"/>
              <a:buChar char="•"/>
            </a:pPr>
            <a:r>
              <a:rPr lang="en-US"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Why then do so many resist the simple, clear instructions of Jesus and His apostles regarding salvation?</a:t>
            </a:r>
          </a:p>
        </p:txBody>
      </p:sp>
      <p:sp>
        <p:nvSpPr>
          <p:cNvPr id="4" name="Slide Number Placeholder 3"/>
          <p:cNvSpPr>
            <a:spLocks noGrp="1"/>
          </p:cNvSpPr>
          <p:nvPr>
            <p:ph type="sldNum" sz="quarter" idx="5"/>
          </p:nvPr>
        </p:nvSpPr>
        <p:spPr/>
        <p:txBody>
          <a:bodyPr/>
          <a:lstStyle/>
          <a:p>
            <a:fld id="{682F403A-1CBD-439A-98F0-3BC3380FF41A}" type="slidenum">
              <a:rPr lang="en-US" smtClean="0"/>
              <a:t>2</a:t>
            </a:fld>
            <a:endParaRPr lang="en-US"/>
          </a:p>
        </p:txBody>
      </p:sp>
    </p:spTree>
    <p:extLst>
      <p:ext uri="{BB962C8B-B14F-4D97-AF65-F5344CB8AC3E}">
        <p14:creationId xmlns:p14="http://schemas.microsoft.com/office/powerpoint/2010/main" val="405172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GET RID OF SIN (OUR SPIRITUAL LEPROSY)</a:t>
            </a:r>
          </a:p>
          <a:p>
            <a:pPr marL="171450" indent="-171450">
              <a:buFont typeface="Arial" panose="020B0604020202020204" pitchFamily="34" charset="0"/>
              <a:buChar char="•"/>
            </a:pPr>
            <a:r>
              <a:rPr lang="en-US" b="1" dirty="0"/>
              <a:t>First, understand that it requires no GREAT thing.  It is simple, and within the power of all of us</a:t>
            </a:r>
          </a:p>
          <a:p>
            <a:pPr marL="628650" lvl="1" indent="-171450">
              <a:buFont typeface="Arial" panose="020B0604020202020204" pitchFamily="34" charset="0"/>
              <a:buChar char="•"/>
            </a:pPr>
            <a:r>
              <a:rPr lang="en-US" b="0" dirty="0"/>
              <a:t>Jesus died for all men, and God desires that all men be saved</a:t>
            </a:r>
          </a:p>
          <a:p>
            <a:pPr marL="0" indent="0">
              <a:buFont typeface="Arial" panose="020B0604020202020204" pitchFamily="34" charset="0"/>
              <a:buNone/>
            </a:pPr>
            <a:r>
              <a:rPr lang="en-US" b="1" dirty="0"/>
              <a:t>(1 Timothy 2:1-4),</a:t>
            </a:r>
            <a:r>
              <a:rPr lang="en-US" b="1" i="1" dirty="0"/>
              <a:t> </a:t>
            </a:r>
            <a:r>
              <a:rPr lang="en-US" i="1" dirty="0"/>
              <a:t>“Therefore I exhort first of all that supplications, prayers, intercessions, and giving of thanks be made for all men,</a:t>
            </a:r>
            <a:r>
              <a:rPr lang="en-US" i="1" baseline="30000" dirty="0"/>
              <a:t> 2</a:t>
            </a:r>
            <a:r>
              <a:rPr lang="en-US" i="1" dirty="0"/>
              <a:t> for kings and all who are in authority, that we may lead a quiet and peaceable life in all godliness and reverence.</a:t>
            </a:r>
            <a:r>
              <a:rPr lang="en-US" i="1" baseline="30000" dirty="0"/>
              <a:t> 3</a:t>
            </a:r>
            <a:r>
              <a:rPr lang="en-US" i="1" dirty="0"/>
              <a:t> For this is good and acceptable in the sight of God our Savior,</a:t>
            </a:r>
            <a:r>
              <a:rPr lang="en-US" i="1" baseline="30000" dirty="0"/>
              <a:t> 4</a:t>
            </a:r>
            <a:r>
              <a:rPr lang="en-US" i="1" dirty="0"/>
              <a:t> who desires all men to be saved and to come to the knowledge of the truth.”</a:t>
            </a:r>
          </a:p>
          <a:p>
            <a:pPr marL="628650" lvl="1" indent="-171450">
              <a:buFont typeface="Arial" panose="020B0604020202020204" pitchFamily="34" charset="0"/>
              <a:buChar char="•"/>
            </a:pPr>
            <a:r>
              <a:rPr lang="en-US" i="0" dirty="0"/>
              <a:t>Every person here today either has or can do these things, and be cured of the disease of sin</a:t>
            </a:r>
          </a:p>
          <a:p>
            <a:pPr marL="628650" lvl="1" indent="-171450">
              <a:buFont typeface="Arial" panose="020B0604020202020204" pitchFamily="34" charset="0"/>
              <a:buChar char="•"/>
            </a:pPr>
            <a:r>
              <a:rPr lang="en-US" i="0" dirty="0"/>
              <a:t>Listen to what I have to say, and the scriptures read. There is the possibility of a cure today!</a:t>
            </a:r>
          </a:p>
          <a:p>
            <a:pPr marL="171450" lvl="0" indent="-171450">
              <a:buFont typeface="Arial" panose="020B0604020202020204" pitchFamily="34" charset="0"/>
              <a:buChar char="•"/>
            </a:pPr>
            <a:r>
              <a:rPr lang="en-US" b="1" i="0" dirty="0"/>
              <a:t>How to Get Rid of Sin</a:t>
            </a:r>
          </a:p>
          <a:p>
            <a:pPr marL="628650" lvl="1" indent="-171450">
              <a:buFont typeface="Arial" panose="020B0604020202020204" pitchFamily="34" charset="0"/>
              <a:buChar char="•"/>
            </a:pPr>
            <a:r>
              <a:rPr lang="en-US" b="1" i="0" dirty="0"/>
              <a:t>[CLICK] </a:t>
            </a:r>
            <a:r>
              <a:rPr lang="en-US" b="0" i="0" dirty="0"/>
              <a:t>Hear</a:t>
            </a:r>
          </a:p>
          <a:p>
            <a:pPr marL="0" lvl="0" indent="0">
              <a:buFont typeface="Arial" panose="020B0604020202020204" pitchFamily="34" charset="0"/>
              <a:buNone/>
            </a:pPr>
            <a:r>
              <a:rPr lang="en-US" b="1" i="0" dirty="0"/>
              <a:t>(Romans 10:14-17), </a:t>
            </a:r>
            <a:r>
              <a:rPr lang="en-US" i="1" dirty="0"/>
              <a:t>“How then shall they call on Him in whom they have not believed? And how shall they believe in Him of whom they have not heard? And how shall they hear without a preacher?</a:t>
            </a:r>
            <a:r>
              <a:rPr lang="en-US" i="1" baseline="30000" dirty="0"/>
              <a:t> 15</a:t>
            </a:r>
            <a:r>
              <a:rPr lang="en-US" i="1" dirty="0"/>
              <a:t> And how shall they preach unless they are sent? As it is written: “How beautiful are the feet of those who preach the gospel of peace, Who bring glad tidings of good things!” </a:t>
            </a:r>
            <a:r>
              <a:rPr lang="en-US" i="1" baseline="30000" dirty="0"/>
              <a:t>16</a:t>
            </a:r>
            <a:r>
              <a:rPr lang="en-US" i="1" dirty="0"/>
              <a:t> But they have not all obeyed the gospel. For Isaiah says, “Lord, who has believed our report?”</a:t>
            </a:r>
            <a:r>
              <a:rPr lang="en-US" i="1" baseline="30000" dirty="0"/>
              <a:t> 17</a:t>
            </a:r>
            <a:r>
              <a:rPr lang="en-US" i="1" dirty="0"/>
              <a:t> So then faith comes by hearing, and hearing by the word of God.”</a:t>
            </a:r>
          </a:p>
          <a:p>
            <a:pPr marL="628650" lvl="1" indent="-171450">
              <a:buFont typeface="Arial" panose="020B0604020202020204" pitchFamily="34" charset="0"/>
              <a:buChar char="•"/>
            </a:pPr>
            <a:r>
              <a:rPr lang="en-US" b="1" i="0" dirty="0"/>
              <a:t>[CLICK] </a:t>
            </a:r>
            <a:r>
              <a:rPr lang="en-US" b="0" i="0" dirty="0"/>
              <a:t>Believe</a:t>
            </a:r>
          </a:p>
          <a:p>
            <a:pPr marL="0" lvl="0" indent="0">
              <a:buFont typeface="Arial" panose="020B0604020202020204" pitchFamily="34" charset="0"/>
              <a:buNone/>
            </a:pPr>
            <a:r>
              <a:rPr lang="en-US" b="1" i="0" dirty="0"/>
              <a:t>(John 3:16), </a:t>
            </a:r>
            <a:r>
              <a:rPr lang="en-US" i="1" dirty="0"/>
              <a:t>“For God so loved the world that He gave His only begotten Son, that whoever believes in Him should not perish but have everlasting life.”</a:t>
            </a:r>
          </a:p>
          <a:p>
            <a:pPr marL="0" lvl="0" indent="0">
              <a:buFont typeface="Arial" panose="020B0604020202020204" pitchFamily="34" charset="0"/>
              <a:buNone/>
            </a:pPr>
            <a:r>
              <a:rPr lang="en-US" b="1" dirty="0"/>
              <a:t>(Hebrews 11:6), </a:t>
            </a:r>
            <a:r>
              <a:rPr lang="en-US" i="1" dirty="0"/>
              <a:t>“But without faith it is impossible to please Him, for he who comes to God must believe that He is, and that He is a rewarder of those who diligently seek Him.”</a:t>
            </a:r>
          </a:p>
          <a:p>
            <a:pPr marL="628650" lvl="1" indent="-171450">
              <a:buFont typeface="Arial" panose="020B0604020202020204" pitchFamily="34" charset="0"/>
              <a:buChar char="•"/>
            </a:pPr>
            <a:r>
              <a:rPr lang="en-US" b="1" i="0" dirty="0"/>
              <a:t>[CLICK] </a:t>
            </a:r>
            <a:r>
              <a:rPr lang="en-US" b="0" i="0" dirty="0"/>
              <a:t>Repent</a:t>
            </a:r>
          </a:p>
          <a:p>
            <a:pPr marL="0" lvl="0" indent="0">
              <a:buFont typeface="Arial" panose="020B0604020202020204" pitchFamily="34" charset="0"/>
              <a:buNone/>
            </a:pPr>
            <a:r>
              <a:rPr lang="en-US" b="1" i="0" dirty="0"/>
              <a:t>(Luke 13:5), </a:t>
            </a:r>
            <a:r>
              <a:rPr lang="en-US" i="1" dirty="0"/>
              <a:t>“I tell you, no; but unless you repent you will all likewise perish.”</a:t>
            </a:r>
          </a:p>
          <a:p>
            <a:pPr marL="0" lvl="0" indent="0">
              <a:buFont typeface="Arial" panose="020B0604020202020204" pitchFamily="34" charset="0"/>
              <a:buNone/>
            </a:pPr>
            <a:r>
              <a:rPr lang="en-US" b="1" i="0" dirty="0"/>
              <a:t>(Acts 2:37-38), </a:t>
            </a:r>
            <a:r>
              <a:rPr lang="en-US" i="1" dirty="0"/>
              <a:t>“Now when they heard this, they were cut to the heart, and said to Peter and the rest of the apostles, “Men and brethren, what shall we do?” </a:t>
            </a:r>
            <a:r>
              <a:rPr lang="en-US" i="1" baseline="30000" dirty="0"/>
              <a:t>38</a:t>
            </a:r>
            <a:r>
              <a:rPr lang="en-US" i="1" dirty="0"/>
              <a:t> Then Peter said to them, “Repent, and let every one of you be baptized in the name of Jesus Christ for the remission of sins; and you shall receive the gift of the Holy Spirit.”</a:t>
            </a:r>
          </a:p>
          <a:p>
            <a:pPr marL="628650" lvl="1" indent="-171450">
              <a:buFont typeface="Arial" panose="020B0604020202020204" pitchFamily="34" charset="0"/>
              <a:buChar char="•"/>
            </a:pPr>
            <a:r>
              <a:rPr lang="en-US" b="1" i="0" dirty="0"/>
              <a:t>[CLICK] </a:t>
            </a:r>
            <a:r>
              <a:rPr lang="en-US" b="0" i="0" dirty="0"/>
              <a:t>Confess</a:t>
            </a:r>
          </a:p>
          <a:p>
            <a:pPr marL="0" lvl="0" indent="0">
              <a:buFont typeface="Arial" panose="020B0604020202020204" pitchFamily="34" charset="0"/>
              <a:buNone/>
            </a:pPr>
            <a:r>
              <a:rPr lang="en-US" b="1" i="0" dirty="0"/>
              <a:t>(Acts 8:36-38), </a:t>
            </a:r>
            <a:r>
              <a:rPr lang="en-US" i="1" dirty="0"/>
              <a:t>“Now as they went down the road, they came to some water. And the eunuch said, “See, here is water. What hinders me from being baptized?” </a:t>
            </a:r>
            <a:r>
              <a:rPr lang="en-US" i="1" baseline="30000" dirty="0"/>
              <a:t>37</a:t>
            </a:r>
            <a:r>
              <a:rPr lang="en-US" i="1" dirty="0"/>
              <a:t> Then Philip said, “If you believe with all your heart, you may.” And he answered and said, “I believe that Jesus Christ is the Son of God.” </a:t>
            </a:r>
            <a:r>
              <a:rPr lang="en-US" i="1" baseline="30000" dirty="0"/>
              <a:t>38</a:t>
            </a:r>
            <a:r>
              <a:rPr lang="en-US" i="1" dirty="0"/>
              <a:t> So he commanded the chariot to stand still. And both Philip and the eunuch went down into the water, and he baptized him.”</a:t>
            </a:r>
          </a:p>
          <a:p>
            <a:pPr marL="0" lvl="0" indent="0">
              <a:buFont typeface="Arial" panose="020B0604020202020204" pitchFamily="34" charset="0"/>
              <a:buNone/>
            </a:pPr>
            <a:r>
              <a:rPr lang="en-US" b="1" i="0" dirty="0"/>
              <a:t>(Romans 10:8-10),</a:t>
            </a:r>
            <a:r>
              <a:rPr lang="en-US" i="0" dirty="0"/>
              <a:t> </a:t>
            </a:r>
            <a:r>
              <a:rPr lang="en-US" i="1" dirty="0"/>
              <a:t>“But what does it say? “The word is near you, in your mouth and in your heart” (that is, the word of faith which we preach):</a:t>
            </a:r>
            <a:r>
              <a:rPr lang="en-US" i="1" baseline="30000" dirty="0"/>
              <a:t> 9</a:t>
            </a:r>
            <a:r>
              <a:rPr lang="en-US" i="1" dirty="0"/>
              <a:t> that if you confess with your mouth the Lord Jesus and believe in your heart that God has raised Him from the dead, you will be saved.</a:t>
            </a:r>
            <a:r>
              <a:rPr lang="en-US" i="1" baseline="30000" dirty="0"/>
              <a:t> 10</a:t>
            </a:r>
            <a:r>
              <a:rPr lang="en-US" i="1" dirty="0"/>
              <a:t> For with the heart one believes unto righteousness, and with the mouth confession is made unto salvation.”</a:t>
            </a:r>
          </a:p>
          <a:p>
            <a:pPr marL="628650" lvl="1" indent="-171450">
              <a:buFont typeface="Arial" panose="020B0604020202020204" pitchFamily="34" charset="0"/>
              <a:buChar char="•"/>
            </a:pPr>
            <a:r>
              <a:rPr lang="en-US" b="1" i="0" dirty="0"/>
              <a:t>[CLICK] </a:t>
            </a:r>
            <a:r>
              <a:rPr lang="en-US" b="0" i="0" dirty="0"/>
              <a:t>Be Baptized</a:t>
            </a:r>
          </a:p>
          <a:p>
            <a:pPr marL="0" lvl="0" indent="0">
              <a:buFont typeface="Arial" panose="020B0604020202020204" pitchFamily="34" charset="0"/>
              <a:buNone/>
            </a:pPr>
            <a:r>
              <a:rPr lang="en-US" b="1" i="0" dirty="0"/>
              <a:t>(Mark 16:15-16), </a:t>
            </a:r>
            <a:r>
              <a:rPr lang="en-US" b="0" i="1" dirty="0"/>
              <a:t>“And He said to them, “Go into all the world and preach the gospel to every creature.</a:t>
            </a:r>
            <a:r>
              <a:rPr lang="en-US" b="0" i="1" baseline="30000" dirty="0"/>
              <a:t> 16</a:t>
            </a:r>
            <a:r>
              <a:rPr lang="en-US" b="0" i="1" dirty="0"/>
              <a:t> He who believes and is baptized will be saved; but he who does not believe will be condemned.”</a:t>
            </a:r>
          </a:p>
          <a:p>
            <a:pPr marL="0" lvl="0" indent="0">
              <a:buFont typeface="Arial" panose="020B0604020202020204" pitchFamily="34" charset="0"/>
              <a:buNone/>
            </a:pPr>
            <a:r>
              <a:rPr lang="en-US" b="1" i="0" dirty="0"/>
              <a:t>(1 Peter 3:21), </a:t>
            </a:r>
            <a:r>
              <a:rPr lang="en-US" i="1" dirty="0"/>
              <a:t>“There is also an antitype which now saves us—baptism (not the removal of the filth of the flesh, but the answer of a good conscience toward God), through the resurrection of Jesus Christ.”</a:t>
            </a:r>
          </a:p>
          <a:p>
            <a:pPr marL="628650" lvl="1" indent="-171450">
              <a:buFont typeface="Arial" panose="020B0604020202020204" pitchFamily="34" charset="0"/>
              <a:buChar char="•"/>
            </a:pPr>
            <a:r>
              <a:rPr lang="en-US" b="1" i="0" dirty="0"/>
              <a:t>[CLICK] Note:  </a:t>
            </a:r>
            <a:r>
              <a:rPr lang="en-US" i="0" dirty="0"/>
              <a:t>Sin must be kept away after ridding yourself from it (a life of faithfulness)</a:t>
            </a:r>
          </a:p>
          <a:p>
            <a:pPr marL="0" lvl="0" indent="0">
              <a:buFont typeface="Arial" panose="020B0604020202020204" pitchFamily="34" charset="0"/>
              <a:buNone/>
            </a:pPr>
            <a:r>
              <a:rPr lang="en-US" b="1" i="0" dirty="0"/>
              <a:t>(Mark 13:13), </a:t>
            </a:r>
            <a:r>
              <a:rPr lang="en-US" i="1" dirty="0"/>
              <a:t>“And you will be hated by </a:t>
            </a:r>
            <a:r>
              <a:rPr lang="en-US" i="1"/>
              <a:t>all for </a:t>
            </a:r>
            <a:r>
              <a:rPr lang="en-US" i="1" dirty="0"/>
              <a:t>My name's sake. But </a:t>
            </a:r>
            <a:r>
              <a:rPr lang="en-US" i="1" u="sng" dirty="0"/>
              <a:t>he who endures to the end </a:t>
            </a:r>
            <a:r>
              <a:rPr lang="en-US" i="1" dirty="0"/>
              <a:t>shall be saved.”</a:t>
            </a:r>
          </a:p>
          <a:p>
            <a:pPr marL="0" lvl="0" indent="0">
              <a:buFont typeface="Arial" panose="020B0604020202020204" pitchFamily="34" charset="0"/>
              <a:buNone/>
            </a:pPr>
            <a:r>
              <a:rPr lang="en-US" b="1" i="0" dirty="0"/>
              <a:t>(1 John 2:1-2), </a:t>
            </a:r>
            <a:r>
              <a:rPr lang="en-US" i="1" dirty="0"/>
              <a:t>“My little children, these things I write to you, so that you may not sin. And if anyone sins, we have an Advocate with the Father, Jesus Christ the righteous.</a:t>
            </a:r>
            <a:r>
              <a:rPr lang="en-US" i="1" baseline="30000" dirty="0"/>
              <a:t> 2</a:t>
            </a:r>
            <a:r>
              <a:rPr lang="en-US" i="1" dirty="0"/>
              <a:t> And He Himself is the propitiation for our sins, and not for ours only but also for the whole world.”</a:t>
            </a:r>
          </a:p>
        </p:txBody>
      </p:sp>
      <p:sp>
        <p:nvSpPr>
          <p:cNvPr id="4" name="Slide Number Placeholder 3"/>
          <p:cNvSpPr>
            <a:spLocks noGrp="1"/>
          </p:cNvSpPr>
          <p:nvPr>
            <p:ph type="sldNum" sz="quarter" idx="5"/>
          </p:nvPr>
        </p:nvSpPr>
        <p:spPr/>
        <p:txBody>
          <a:bodyPr/>
          <a:lstStyle/>
          <a:p>
            <a:fld id="{682F403A-1CBD-439A-98F0-3BC3380FF41A}" type="slidenum">
              <a:rPr lang="en-US" smtClean="0"/>
              <a:t>3</a:t>
            </a:fld>
            <a:endParaRPr lang="en-US"/>
          </a:p>
        </p:txBody>
      </p:sp>
    </p:spTree>
    <p:extLst>
      <p:ext uri="{BB962C8B-B14F-4D97-AF65-F5344CB8AC3E}">
        <p14:creationId xmlns:p14="http://schemas.microsoft.com/office/powerpoint/2010/main" val="419986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74747"/>
                </a:solidFill>
                <a:effectLst/>
                <a:latin typeface="Calibri" panose="020F0502020204030204" pitchFamily="34" charset="0"/>
                <a:ea typeface="Calibri" panose="020F0502020204030204" pitchFamily="34" charset="0"/>
                <a:cs typeface="Calibri" panose="020F0502020204030204" pitchFamily="34" charset="0"/>
              </a:rPr>
              <a:t>CONCLUSION:</a:t>
            </a:r>
          </a:p>
          <a:p>
            <a:pPr marL="171450" indent="-171450">
              <a:buFont typeface="Arial" panose="020B0604020202020204" pitchFamily="34" charset="0"/>
              <a:buChar char="•"/>
            </a:pPr>
            <a:r>
              <a:rPr lang="en-US" b="1" dirty="0"/>
              <a:t>It took a while but Naaman finally obeyed God’s instructions and was cleansed</a:t>
            </a:r>
          </a:p>
          <a:p>
            <a:pPr marL="171450" indent="-171450">
              <a:buFont typeface="Arial" panose="020B0604020202020204" pitchFamily="34" charset="0"/>
              <a:buChar char="•"/>
            </a:pPr>
            <a:r>
              <a:rPr lang="en-US" b="1" dirty="0"/>
              <a:t>(2 Kings 5:14), </a:t>
            </a:r>
            <a:r>
              <a:rPr lang="en-US" i="1" dirty="0"/>
              <a:t>“So he went down and dipped seven times in the Jordan, according to the saying of the man of God; and his flesh was restored like the flesh of a little child, and he was clean.”</a:t>
            </a:r>
          </a:p>
          <a:p>
            <a:pPr marL="171450" indent="-171450">
              <a:buFont typeface="Arial" panose="020B0604020202020204" pitchFamily="34" charset="0"/>
              <a:buChar char="•"/>
            </a:pPr>
            <a:r>
              <a:rPr lang="en-US" b="1" dirty="0"/>
              <a:t>What about you? Are you willing to submit to God’s instructions?</a:t>
            </a:r>
          </a:p>
          <a:p>
            <a:pPr marL="628650" lvl="1" indent="-171450">
              <a:buFont typeface="Arial" panose="020B0604020202020204" pitchFamily="34" charset="0"/>
              <a:buChar char="•"/>
            </a:pPr>
            <a:r>
              <a:rPr lang="en-US" dirty="0"/>
              <a:t>You too can be cleansed… from the sin that defiles your soul!</a:t>
            </a:r>
          </a:p>
          <a:p>
            <a:pPr marL="0" lvl="0" indent="0">
              <a:buFont typeface="Arial" panose="020B0604020202020204" pitchFamily="34" charset="0"/>
              <a:buNone/>
            </a:pPr>
            <a:r>
              <a:rPr lang="en-US" b="1" dirty="0"/>
              <a:t>(Hebrews 5:9), </a:t>
            </a:r>
            <a:r>
              <a:rPr lang="en-US" b="0" i="1" dirty="0"/>
              <a:t>“And having been perfected, He became the author of eternal salvation to all who obey Him.”</a:t>
            </a:r>
          </a:p>
        </p:txBody>
      </p:sp>
      <p:sp>
        <p:nvSpPr>
          <p:cNvPr id="4" name="Slide Number Placeholder 3"/>
          <p:cNvSpPr>
            <a:spLocks noGrp="1"/>
          </p:cNvSpPr>
          <p:nvPr>
            <p:ph type="sldNum" sz="quarter" idx="5"/>
          </p:nvPr>
        </p:nvSpPr>
        <p:spPr/>
        <p:txBody>
          <a:bodyPr/>
          <a:lstStyle/>
          <a:p>
            <a:fld id="{682F403A-1CBD-439A-98F0-3BC3380FF41A}" type="slidenum">
              <a:rPr lang="en-US" smtClean="0"/>
              <a:t>4</a:t>
            </a:fld>
            <a:endParaRPr lang="en-US"/>
          </a:p>
        </p:txBody>
      </p:sp>
    </p:spTree>
    <p:extLst>
      <p:ext uri="{BB962C8B-B14F-4D97-AF65-F5344CB8AC3E}">
        <p14:creationId xmlns:p14="http://schemas.microsoft.com/office/powerpoint/2010/main" val="79863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7E0B7-53AE-6E4F-8435-39B9BDCEA7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C70374-0A3F-92AC-720A-7352E1F79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521647-71E2-DBE9-71C6-A736C283F6A3}"/>
              </a:ext>
            </a:extLst>
          </p:cNvPr>
          <p:cNvSpPr>
            <a:spLocks noGrp="1"/>
          </p:cNvSpPr>
          <p:nvPr>
            <p:ph type="dt" sz="half" idx="10"/>
          </p:nvPr>
        </p:nvSpPr>
        <p:spPr/>
        <p:txBody>
          <a:bodyPr/>
          <a:lstStyle/>
          <a:p>
            <a:fld id="{C17070F5-D70F-4FE3-85E9-2A7A1BC62B9F}" type="datetimeFigureOut">
              <a:rPr lang="en-US" smtClean="0"/>
              <a:t>7/27/2023</a:t>
            </a:fld>
            <a:endParaRPr lang="en-US"/>
          </a:p>
        </p:txBody>
      </p:sp>
      <p:sp>
        <p:nvSpPr>
          <p:cNvPr id="5" name="Footer Placeholder 4">
            <a:extLst>
              <a:ext uri="{FF2B5EF4-FFF2-40B4-BE49-F238E27FC236}">
                <a16:creationId xmlns:a16="http://schemas.microsoft.com/office/drawing/2014/main" id="{63B92063-D21F-12BC-8B86-67CEFB2FD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FAA01-B148-C2CF-B863-945041B4167D}"/>
              </a:ext>
            </a:extLst>
          </p:cNvPr>
          <p:cNvSpPr>
            <a:spLocks noGrp="1"/>
          </p:cNvSpPr>
          <p:nvPr>
            <p:ph type="sldNum" sz="quarter" idx="12"/>
          </p:nvPr>
        </p:nvSpPr>
        <p:spPr/>
        <p:txBody>
          <a:bodyPr/>
          <a:lstStyle/>
          <a:p>
            <a:fld id="{58ADE7A2-4EF0-4F87-A375-40B9C6498FED}" type="slidenum">
              <a:rPr lang="en-US" smtClean="0"/>
              <a:t>‹#›</a:t>
            </a:fld>
            <a:endParaRPr lang="en-US"/>
          </a:p>
        </p:txBody>
      </p:sp>
    </p:spTree>
    <p:extLst>
      <p:ext uri="{BB962C8B-B14F-4D97-AF65-F5344CB8AC3E}">
        <p14:creationId xmlns:p14="http://schemas.microsoft.com/office/powerpoint/2010/main" val="337076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1D3A-211A-8A35-5B89-B1C83E9D89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0416EA-1B59-0479-85E9-DBB6353D3C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C4986-7ACF-157B-490A-8C63EBF94518}"/>
              </a:ext>
            </a:extLst>
          </p:cNvPr>
          <p:cNvSpPr>
            <a:spLocks noGrp="1"/>
          </p:cNvSpPr>
          <p:nvPr>
            <p:ph type="dt" sz="half" idx="10"/>
          </p:nvPr>
        </p:nvSpPr>
        <p:spPr/>
        <p:txBody>
          <a:bodyPr/>
          <a:lstStyle/>
          <a:p>
            <a:fld id="{C17070F5-D70F-4FE3-85E9-2A7A1BC62B9F}" type="datetimeFigureOut">
              <a:rPr lang="en-US" smtClean="0"/>
              <a:t>7/27/2023</a:t>
            </a:fld>
            <a:endParaRPr lang="en-US"/>
          </a:p>
        </p:txBody>
      </p:sp>
      <p:sp>
        <p:nvSpPr>
          <p:cNvPr id="5" name="Footer Placeholder 4">
            <a:extLst>
              <a:ext uri="{FF2B5EF4-FFF2-40B4-BE49-F238E27FC236}">
                <a16:creationId xmlns:a16="http://schemas.microsoft.com/office/drawing/2014/main" id="{9D91AADA-C952-951D-E421-088897C13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00D0E-E500-C84D-4174-94F0696B95BB}"/>
              </a:ext>
            </a:extLst>
          </p:cNvPr>
          <p:cNvSpPr>
            <a:spLocks noGrp="1"/>
          </p:cNvSpPr>
          <p:nvPr>
            <p:ph type="sldNum" sz="quarter" idx="12"/>
          </p:nvPr>
        </p:nvSpPr>
        <p:spPr/>
        <p:txBody>
          <a:bodyPr/>
          <a:lstStyle/>
          <a:p>
            <a:fld id="{58ADE7A2-4EF0-4F87-A375-40B9C6498FED}" type="slidenum">
              <a:rPr lang="en-US" smtClean="0"/>
              <a:t>‹#›</a:t>
            </a:fld>
            <a:endParaRPr lang="en-US"/>
          </a:p>
        </p:txBody>
      </p:sp>
    </p:spTree>
    <p:extLst>
      <p:ext uri="{BB962C8B-B14F-4D97-AF65-F5344CB8AC3E}">
        <p14:creationId xmlns:p14="http://schemas.microsoft.com/office/powerpoint/2010/main" val="146769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3EC8CE-DD9D-B1C1-A7F4-F781438200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9AE43F-AA33-8536-ED4E-A4DBC77C15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34339-FF10-4C36-2C05-A9A88C157A81}"/>
              </a:ext>
            </a:extLst>
          </p:cNvPr>
          <p:cNvSpPr>
            <a:spLocks noGrp="1"/>
          </p:cNvSpPr>
          <p:nvPr>
            <p:ph type="dt" sz="half" idx="10"/>
          </p:nvPr>
        </p:nvSpPr>
        <p:spPr/>
        <p:txBody>
          <a:bodyPr/>
          <a:lstStyle/>
          <a:p>
            <a:fld id="{C17070F5-D70F-4FE3-85E9-2A7A1BC62B9F}" type="datetimeFigureOut">
              <a:rPr lang="en-US" smtClean="0"/>
              <a:t>7/27/2023</a:t>
            </a:fld>
            <a:endParaRPr lang="en-US"/>
          </a:p>
        </p:txBody>
      </p:sp>
      <p:sp>
        <p:nvSpPr>
          <p:cNvPr id="5" name="Footer Placeholder 4">
            <a:extLst>
              <a:ext uri="{FF2B5EF4-FFF2-40B4-BE49-F238E27FC236}">
                <a16:creationId xmlns:a16="http://schemas.microsoft.com/office/drawing/2014/main" id="{65C1DE6C-320E-AD8B-1AF4-01C3C1B2C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2A723-670C-3138-A764-54D40DD84A26}"/>
              </a:ext>
            </a:extLst>
          </p:cNvPr>
          <p:cNvSpPr>
            <a:spLocks noGrp="1"/>
          </p:cNvSpPr>
          <p:nvPr>
            <p:ph type="sldNum" sz="quarter" idx="12"/>
          </p:nvPr>
        </p:nvSpPr>
        <p:spPr/>
        <p:txBody>
          <a:bodyPr/>
          <a:lstStyle/>
          <a:p>
            <a:fld id="{58ADE7A2-4EF0-4F87-A375-40B9C6498FED}" type="slidenum">
              <a:rPr lang="en-US" smtClean="0"/>
              <a:t>‹#›</a:t>
            </a:fld>
            <a:endParaRPr lang="en-US"/>
          </a:p>
        </p:txBody>
      </p:sp>
    </p:spTree>
    <p:extLst>
      <p:ext uri="{BB962C8B-B14F-4D97-AF65-F5344CB8AC3E}">
        <p14:creationId xmlns:p14="http://schemas.microsoft.com/office/powerpoint/2010/main" val="39669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7B4E-5924-29BD-5847-58F7855FB4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C34D1E-4C42-8BE6-9257-5A6890607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E53CB-FE55-2577-5D11-68BB4D91EAF2}"/>
              </a:ext>
            </a:extLst>
          </p:cNvPr>
          <p:cNvSpPr>
            <a:spLocks noGrp="1"/>
          </p:cNvSpPr>
          <p:nvPr>
            <p:ph type="dt" sz="half" idx="10"/>
          </p:nvPr>
        </p:nvSpPr>
        <p:spPr/>
        <p:txBody>
          <a:bodyPr/>
          <a:lstStyle/>
          <a:p>
            <a:fld id="{C17070F5-D70F-4FE3-85E9-2A7A1BC62B9F}" type="datetimeFigureOut">
              <a:rPr lang="en-US" smtClean="0"/>
              <a:t>7/27/2023</a:t>
            </a:fld>
            <a:endParaRPr lang="en-US"/>
          </a:p>
        </p:txBody>
      </p:sp>
      <p:sp>
        <p:nvSpPr>
          <p:cNvPr id="5" name="Footer Placeholder 4">
            <a:extLst>
              <a:ext uri="{FF2B5EF4-FFF2-40B4-BE49-F238E27FC236}">
                <a16:creationId xmlns:a16="http://schemas.microsoft.com/office/drawing/2014/main" id="{997F2424-912D-68F0-A06C-3D51E9965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42408-4695-663C-92F6-483B6B45F93F}"/>
              </a:ext>
            </a:extLst>
          </p:cNvPr>
          <p:cNvSpPr>
            <a:spLocks noGrp="1"/>
          </p:cNvSpPr>
          <p:nvPr>
            <p:ph type="sldNum" sz="quarter" idx="12"/>
          </p:nvPr>
        </p:nvSpPr>
        <p:spPr/>
        <p:txBody>
          <a:bodyPr/>
          <a:lstStyle/>
          <a:p>
            <a:fld id="{58ADE7A2-4EF0-4F87-A375-40B9C6498FED}" type="slidenum">
              <a:rPr lang="en-US" smtClean="0"/>
              <a:t>‹#›</a:t>
            </a:fld>
            <a:endParaRPr lang="en-US"/>
          </a:p>
        </p:txBody>
      </p:sp>
    </p:spTree>
    <p:extLst>
      <p:ext uri="{BB962C8B-B14F-4D97-AF65-F5344CB8AC3E}">
        <p14:creationId xmlns:p14="http://schemas.microsoft.com/office/powerpoint/2010/main" val="22651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CFC0-0636-1D04-800D-0B2142BBD6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1751F4-54B1-BDC7-05F3-88BF70861D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5C1D78-BEB8-C13C-DBE2-B8B1184F7000}"/>
              </a:ext>
            </a:extLst>
          </p:cNvPr>
          <p:cNvSpPr>
            <a:spLocks noGrp="1"/>
          </p:cNvSpPr>
          <p:nvPr>
            <p:ph type="dt" sz="half" idx="10"/>
          </p:nvPr>
        </p:nvSpPr>
        <p:spPr/>
        <p:txBody>
          <a:bodyPr/>
          <a:lstStyle/>
          <a:p>
            <a:fld id="{C17070F5-D70F-4FE3-85E9-2A7A1BC62B9F}" type="datetimeFigureOut">
              <a:rPr lang="en-US" smtClean="0"/>
              <a:t>7/27/2023</a:t>
            </a:fld>
            <a:endParaRPr lang="en-US"/>
          </a:p>
        </p:txBody>
      </p:sp>
      <p:sp>
        <p:nvSpPr>
          <p:cNvPr id="5" name="Footer Placeholder 4">
            <a:extLst>
              <a:ext uri="{FF2B5EF4-FFF2-40B4-BE49-F238E27FC236}">
                <a16:creationId xmlns:a16="http://schemas.microsoft.com/office/drawing/2014/main" id="{17EDE821-3401-82D0-4C25-A6720B6CE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992E-E47D-0B11-0CD8-F3B550EF9126}"/>
              </a:ext>
            </a:extLst>
          </p:cNvPr>
          <p:cNvSpPr>
            <a:spLocks noGrp="1"/>
          </p:cNvSpPr>
          <p:nvPr>
            <p:ph type="sldNum" sz="quarter" idx="12"/>
          </p:nvPr>
        </p:nvSpPr>
        <p:spPr/>
        <p:txBody>
          <a:bodyPr/>
          <a:lstStyle/>
          <a:p>
            <a:fld id="{58ADE7A2-4EF0-4F87-A375-40B9C6498FED}" type="slidenum">
              <a:rPr lang="en-US" smtClean="0"/>
              <a:t>‹#›</a:t>
            </a:fld>
            <a:endParaRPr lang="en-US"/>
          </a:p>
        </p:txBody>
      </p:sp>
    </p:spTree>
    <p:extLst>
      <p:ext uri="{BB962C8B-B14F-4D97-AF65-F5344CB8AC3E}">
        <p14:creationId xmlns:p14="http://schemas.microsoft.com/office/powerpoint/2010/main" val="411416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C5307-A735-30C3-F1EA-CE20A63C5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B4179D-11DE-C695-516F-3C58B07469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FCBA5-55C3-1909-42C8-5BDFCA2F3F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90DA9B-A883-D7CE-945A-1E072ACB3BEC}"/>
              </a:ext>
            </a:extLst>
          </p:cNvPr>
          <p:cNvSpPr>
            <a:spLocks noGrp="1"/>
          </p:cNvSpPr>
          <p:nvPr>
            <p:ph type="dt" sz="half" idx="10"/>
          </p:nvPr>
        </p:nvSpPr>
        <p:spPr/>
        <p:txBody>
          <a:bodyPr/>
          <a:lstStyle/>
          <a:p>
            <a:fld id="{C17070F5-D70F-4FE3-85E9-2A7A1BC62B9F}" type="datetimeFigureOut">
              <a:rPr lang="en-US" smtClean="0"/>
              <a:t>7/27/2023</a:t>
            </a:fld>
            <a:endParaRPr lang="en-US"/>
          </a:p>
        </p:txBody>
      </p:sp>
      <p:sp>
        <p:nvSpPr>
          <p:cNvPr id="6" name="Footer Placeholder 5">
            <a:extLst>
              <a:ext uri="{FF2B5EF4-FFF2-40B4-BE49-F238E27FC236}">
                <a16:creationId xmlns:a16="http://schemas.microsoft.com/office/drawing/2014/main" id="{B6CD1437-0E8A-0715-9CEF-A878E4C14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0ED71-7A08-B97D-95E1-DF7A006B9421}"/>
              </a:ext>
            </a:extLst>
          </p:cNvPr>
          <p:cNvSpPr>
            <a:spLocks noGrp="1"/>
          </p:cNvSpPr>
          <p:nvPr>
            <p:ph type="sldNum" sz="quarter" idx="12"/>
          </p:nvPr>
        </p:nvSpPr>
        <p:spPr/>
        <p:txBody>
          <a:bodyPr/>
          <a:lstStyle/>
          <a:p>
            <a:fld id="{58ADE7A2-4EF0-4F87-A375-40B9C6498FED}" type="slidenum">
              <a:rPr lang="en-US" smtClean="0"/>
              <a:t>‹#›</a:t>
            </a:fld>
            <a:endParaRPr lang="en-US"/>
          </a:p>
        </p:txBody>
      </p:sp>
    </p:spTree>
    <p:extLst>
      <p:ext uri="{BB962C8B-B14F-4D97-AF65-F5344CB8AC3E}">
        <p14:creationId xmlns:p14="http://schemas.microsoft.com/office/powerpoint/2010/main" val="278205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0BB6F-743E-72A4-AC3F-017A246E81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DB2561-7A1C-A4BC-1FA0-EF0BDF697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7C100D-46C3-AE1F-8912-A52B5935C9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0F5975-0C04-AE71-B478-86BB979A6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AE401-AAF3-D37B-08F2-A6E1FE80D1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6F82B8-7495-4C3A-77F5-38C9BA94F7D9}"/>
              </a:ext>
            </a:extLst>
          </p:cNvPr>
          <p:cNvSpPr>
            <a:spLocks noGrp="1"/>
          </p:cNvSpPr>
          <p:nvPr>
            <p:ph type="dt" sz="half" idx="10"/>
          </p:nvPr>
        </p:nvSpPr>
        <p:spPr/>
        <p:txBody>
          <a:bodyPr/>
          <a:lstStyle/>
          <a:p>
            <a:fld id="{C17070F5-D70F-4FE3-85E9-2A7A1BC62B9F}" type="datetimeFigureOut">
              <a:rPr lang="en-US" smtClean="0"/>
              <a:t>7/27/2023</a:t>
            </a:fld>
            <a:endParaRPr lang="en-US"/>
          </a:p>
        </p:txBody>
      </p:sp>
      <p:sp>
        <p:nvSpPr>
          <p:cNvPr id="8" name="Footer Placeholder 7">
            <a:extLst>
              <a:ext uri="{FF2B5EF4-FFF2-40B4-BE49-F238E27FC236}">
                <a16:creationId xmlns:a16="http://schemas.microsoft.com/office/drawing/2014/main" id="{59F358CD-704A-A040-5F26-E0A8637BB2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2F8655-751C-B10C-338B-67E4E40A19A5}"/>
              </a:ext>
            </a:extLst>
          </p:cNvPr>
          <p:cNvSpPr>
            <a:spLocks noGrp="1"/>
          </p:cNvSpPr>
          <p:nvPr>
            <p:ph type="sldNum" sz="quarter" idx="12"/>
          </p:nvPr>
        </p:nvSpPr>
        <p:spPr/>
        <p:txBody>
          <a:bodyPr/>
          <a:lstStyle/>
          <a:p>
            <a:fld id="{58ADE7A2-4EF0-4F87-A375-40B9C6498FED}" type="slidenum">
              <a:rPr lang="en-US" smtClean="0"/>
              <a:t>‹#›</a:t>
            </a:fld>
            <a:endParaRPr lang="en-US"/>
          </a:p>
        </p:txBody>
      </p:sp>
    </p:spTree>
    <p:extLst>
      <p:ext uri="{BB962C8B-B14F-4D97-AF65-F5344CB8AC3E}">
        <p14:creationId xmlns:p14="http://schemas.microsoft.com/office/powerpoint/2010/main" val="297350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CD1B-0D3A-A0E2-DEB6-146A59F158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CF8D8D-6D61-5E9D-DFC5-584B3D21F9A3}"/>
              </a:ext>
            </a:extLst>
          </p:cNvPr>
          <p:cNvSpPr>
            <a:spLocks noGrp="1"/>
          </p:cNvSpPr>
          <p:nvPr>
            <p:ph type="dt" sz="half" idx="10"/>
          </p:nvPr>
        </p:nvSpPr>
        <p:spPr/>
        <p:txBody>
          <a:bodyPr/>
          <a:lstStyle/>
          <a:p>
            <a:fld id="{C17070F5-D70F-4FE3-85E9-2A7A1BC62B9F}" type="datetimeFigureOut">
              <a:rPr lang="en-US" smtClean="0"/>
              <a:t>7/27/2023</a:t>
            </a:fld>
            <a:endParaRPr lang="en-US"/>
          </a:p>
        </p:txBody>
      </p:sp>
      <p:sp>
        <p:nvSpPr>
          <p:cNvPr id="4" name="Footer Placeholder 3">
            <a:extLst>
              <a:ext uri="{FF2B5EF4-FFF2-40B4-BE49-F238E27FC236}">
                <a16:creationId xmlns:a16="http://schemas.microsoft.com/office/drawing/2014/main" id="{27F86D31-5A00-E7F0-B82A-B2967A4CC2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AA61D8-912E-E17E-D2EA-3A3E50FC06B0}"/>
              </a:ext>
            </a:extLst>
          </p:cNvPr>
          <p:cNvSpPr>
            <a:spLocks noGrp="1"/>
          </p:cNvSpPr>
          <p:nvPr>
            <p:ph type="sldNum" sz="quarter" idx="12"/>
          </p:nvPr>
        </p:nvSpPr>
        <p:spPr/>
        <p:txBody>
          <a:bodyPr/>
          <a:lstStyle/>
          <a:p>
            <a:fld id="{58ADE7A2-4EF0-4F87-A375-40B9C6498FED}" type="slidenum">
              <a:rPr lang="en-US" smtClean="0"/>
              <a:t>‹#›</a:t>
            </a:fld>
            <a:endParaRPr lang="en-US"/>
          </a:p>
        </p:txBody>
      </p:sp>
    </p:spTree>
    <p:extLst>
      <p:ext uri="{BB962C8B-B14F-4D97-AF65-F5344CB8AC3E}">
        <p14:creationId xmlns:p14="http://schemas.microsoft.com/office/powerpoint/2010/main" val="184125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C5F3F-D505-ED77-2315-837F6B828842}"/>
              </a:ext>
            </a:extLst>
          </p:cNvPr>
          <p:cNvSpPr>
            <a:spLocks noGrp="1"/>
          </p:cNvSpPr>
          <p:nvPr>
            <p:ph type="dt" sz="half" idx="10"/>
          </p:nvPr>
        </p:nvSpPr>
        <p:spPr/>
        <p:txBody>
          <a:bodyPr/>
          <a:lstStyle/>
          <a:p>
            <a:fld id="{C17070F5-D70F-4FE3-85E9-2A7A1BC62B9F}" type="datetimeFigureOut">
              <a:rPr lang="en-US" smtClean="0"/>
              <a:t>7/27/2023</a:t>
            </a:fld>
            <a:endParaRPr lang="en-US"/>
          </a:p>
        </p:txBody>
      </p:sp>
      <p:sp>
        <p:nvSpPr>
          <p:cNvPr id="3" name="Footer Placeholder 2">
            <a:extLst>
              <a:ext uri="{FF2B5EF4-FFF2-40B4-BE49-F238E27FC236}">
                <a16:creationId xmlns:a16="http://schemas.microsoft.com/office/drawing/2014/main" id="{C2BDABA3-8D37-4B6D-C709-2A5265CFE4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12DAA3-8657-8737-DFA0-0D2DE5FE7A54}"/>
              </a:ext>
            </a:extLst>
          </p:cNvPr>
          <p:cNvSpPr>
            <a:spLocks noGrp="1"/>
          </p:cNvSpPr>
          <p:nvPr>
            <p:ph type="sldNum" sz="quarter" idx="12"/>
          </p:nvPr>
        </p:nvSpPr>
        <p:spPr/>
        <p:txBody>
          <a:bodyPr/>
          <a:lstStyle/>
          <a:p>
            <a:fld id="{58ADE7A2-4EF0-4F87-A375-40B9C6498FED}" type="slidenum">
              <a:rPr lang="en-US" smtClean="0"/>
              <a:t>‹#›</a:t>
            </a:fld>
            <a:endParaRPr lang="en-US"/>
          </a:p>
        </p:txBody>
      </p:sp>
    </p:spTree>
    <p:extLst>
      <p:ext uri="{BB962C8B-B14F-4D97-AF65-F5344CB8AC3E}">
        <p14:creationId xmlns:p14="http://schemas.microsoft.com/office/powerpoint/2010/main" val="407501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5572-43BC-5214-13D0-445940381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E70EF4-FEAA-30D3-A22B-80DF40684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FBEF5E-00AB-B711-632B-9A5A360E5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49BBB-C079-3510-DC6E-7ECDB5248F55}"/>
              </a:ext>
            </a:extLst>
          </p:cNvPr>
          <p:cNvSpPr>
            <a:spLocks noGrp="1"/>
          </p:cNvSpPr>
          <p:nvPr>
            <p:ph type="dt" sz="half" idx="10"/>
          </p:nvPr>
        </p:nvSpPr>
        <p:spPr/>
        <p:txBody>
          <a:bodyPr/>
          <a:lstStyle/>
          <a:p>
            <a:fld id="{C17070F5-D70F-4FE3-85E9-2A7A1BC62B9F}" type="datetimeFigureOut">
              <a:rPr lang="en-US" smtClean="0"/>
              <a:t>7/27/2023</a:t>
            </a:fld>
            <a:endParaRPr lang="en-US"/>
          </a:p>
        </p:txBody>
      </p:sp>
      <p:sp>
        <p:nvSpPr>
          <p:cNvPr id="6" name="Footer Placeholder 5">
            <a:extLst>
              <a:ext uri="{FF2B5EF4-FFF2-40B4-BE49-F238E27FC236}">
                <a16:creationId xmlns:a16="http://schemas.microsoft.com/office/drawing/2014/main" id="{C938FED8-1902-6D7A-BAB8-DFF3E6E28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472A4-8808-2052-16F1-AD8C1E6D8577}"/>
              </a:ext>
            </a:extLst>
          </p:cNvPr>
          <p:cNvSpPr>
            <a:spLocks noGrp="1"/>
          </p:cNvSpPr>
          <p:nvPr>
            <p:ph type="sldNum" sz="quarter" idx="12"/>
          </p:nvPr>
        </p:nvSpPr>
        <p:spPr/>
        <p:txBody>
          <a:bodyPr/>
          <a:lstStyle/>
          <a:p>
            <a:fld id="{58ADE7A2-4EF0-4F87-A375-40B9C6498FED}" type="slidenum">
              <a:rPr lang="en-US" smtClean="0"/>
              <a:t>‹#›</a:t>
            </a:fld>
            <a:endParaRPr lang="en-US"/>
          </a:p>
        </p:txBody>
      </p:sp>
    </p:spTree>
    <p:extLst>
      <p:ext uri="{BB962C8B-B14F-4D97-AF65-F5344CB8AC3E}">
        <p14:creationId xmlns:p14="http://schemas.microsoft.com/office/powerpoint/2010/main" val="20038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9138-21D2-FC27-8BCE-186EF0189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C11BAC-CF2A-FD5F-E8C7-9DC31D3D6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C668B2-F871-6A25-44D6-0F703654C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57E8D6-FC1C-5F0D-E981-17F9FB5984DF}"/>
              </a:ext>
            </a:extLst>
          </p:cNvPr>
          <p:cNvSpPr>
            <a:spLocks noGrp="1"/>
          </p:cNvSpPr>
          <p:nvPr>
            <p:ph type="dt" sz="half" idx="10"/>
          </p:nvPr>
        </p:nvSpPr>
        <p:spPr/>
        <p:txBody>
          <a:bodyPr/>
          <a:lstStyle/>
          <a:p>
            <a:fld id="{C17070F5-D70F-4FE3-85E9-2A7A1BC62B9F}" type="datetimeFigureOut">
              <a:rPr lang="en-US" smtClean="0"/>
              <a:t>7/27/2023</a:t>
            </a:fld>
            <a:endParaRPr lang="en-US"/>
          </a:p>
        </p:txBody>
      </p:sp>
      <p:sp>
        <p:nvSpPr>
          <p:cNvPr id="6" name="Footer Placeholder 5">
            <a:extLst>
              <a:ext uri="{FF2B5EF4-FFF2-40B4-BE49-F238E27FC236}">
                <a16:creationId xmlns:a16="http://schemas.microsoft.com/office/drawing/2014/main" id="{AC438F1D-C9D8-0BC7-3F9E-94F489B6D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E18D66-4C88-D300-F0CC-47669838C5DB}"/>
              </a:ext>
            </a:extLst>
          </p:cNvPr>
          <p:cNvSpPr>
            <a:spLocks noGrp="1"/>
          </p:cNvSpPr>
          <p:nvPr>
            <p:ph type="sldNum" sz="quarter" idx="12"/>
          </p:nvPr>
        </p:nvSpPr>
        <p:spPr/>
        <p:txBody>
          <a:bodyPr/>
          <a:lstStyle/>
          <a:p>
            <a:fld id="{58ADE7A2-4EF0-4F87-A375-40B9C6498FED}" type="slidenum">
              <a:rPr lang="en-US" smtClean="0"/>
              <a:t>‹#›</a:t>
            </a:fld>
            <a:endParaRPr lang="en-US"/>
          </a:p>
        </p:txBody>
      </p:sp>
    </p:spTree>
    <p:extLst>
      <p:ext uri="{BB962C8B-B14F-4D97-AF65-F5344CB8AC3E}">
        <p14:creationId xmlns:p14="http://schemas.microsoft.com/office/powerpoint/2010/main" val="175348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30000"/>
                    </a14:imgEffect>
                    <a14:imgEffect>
                      <a14:brightnessContrast bright="-2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E0C7F2-7376-33A5-7652-8FD5AE834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F9DFBF-6DA8-83EB-083E-1C9697080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E3D2C-F636-38C3-930B-1CC1221FC0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070F5-D70F-4FE3-85E9-2A7A1BC62B9F}" type="datetimeFigureOut">
              <a:rPr lang="en-US" smtClean="0"/>
              <a:t>7/27/2023</a:t>
            </a:fld>
            <a:endParaRPr lang="en-US"/>
          </a:p>
        </p:txBody>
      </p:sp>
      <p:sp>
        <p:nvSpPr>
          <p:cNvPr id="5" name="Footer Placeholder 4">
            <a:extLst>
              <a:ext uri="{FF2B5EF4-FFF2-40B4-BE49-F238E27FC236}">
                <a16:creationId xmlns:a16="http://schemas.microsoft.com/office/drawing/2014/main" id="{78E8C778-C65D-70B7-CA80-1EFA14D94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8C6A10-3319-A022-6599-FB8FDFBA3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DE7A2-4EF0-4F87-A375-40B9C6498FED}" type="slidenum">
              <a:rPr lang="en-US" smtClean="0"/>
              <a:t>‹#›</a:t>
            </a:fld>
            <a:endParaRPr lang="en-US"/>
          </a:p>
        </p:txBody>
      </p:sp>
    </p:spTree>
    <p:extLst>
      <p:ext uri="{BB962C8B-B14F-4D97-AF65-F5344CB8AC3E}">
        <p14:creationId xmlns:p14="http://schemas.microsoft.com/office/powerpoint/2010/main" val="168418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40BB-D783-190E-2207-F9C56A52F076}"/>
              </a:ext>
            </a:extLst>
          </p:cNvPr>
          <p:cNvSpPr>
            <a:spLocks noGrp="1"/>
          </p:cNvSpPr>
          <p:nvPr>
            <p:ph type="ctrTitle"/>
          </p:nvPr>
        </p:nvSpPr>
        <p:spPr>
          <a:xfrm>
            <a:off x="1716374" y="854439"/>
            <a:ext cx="8759252" cy="2970317"/>
          </a:xfrm>
        </p:spPr>
        <p:txBody>
          <a:bodyPr anchor="t">
            <a:prstTxWarp prst="textTriangle">
              <a:avLst/>
            </a:prstTxWarp>
            <a:normAutofit/>
          </a:bodyPr>
          <a:lstStyle/>
          <a:p>
            <a:r>
              <a:rPr lang="en-US" sz="4400" dirty="0">
                <a:solidFill>
                  <a:srgbClr val="EAF4E4"/>
                </a:solidFill>
                <a:effectLst>
                  <a:glow rad="63500">
                    <a:schemeClr val="accent6">
                      <a:satMod val="175000"/>
                      <a:alpha val="40000"/>
                    </a:schemeClr>
                  </a:glow>
                </a:effectLst>
                <a:latin typeface="Intro Rust H2 Base 2 Line" panose="00000500000000000000" pitchFamily="50" charset="0"/>
              </a:rPr>
              <a:t>Naaman’s</a:t>
            </a:r>
            <a:br>
              <a:rPr lang="en-US" sz="4400" dirty="0">
                <a:solidFill>
                  <a:srgbClr val="EAF4E4"/>
                </a:solidFill>
                <a:effectLst>
                  <a:glow rad="63500">
                    <a:schemeClr val="accent6">
                      <a:satMod val="175000"/>
                      <a:alpha val="40000"/>
                    </a:schemeClr>
                  </a:glow>
                </a:effectLst>
                <a:latin typeface="Intro Rust H2 Base 2 Line" panose="00000500000000000000" pitchFamily="50" charset="0"/>
              </a:rPr>
            </a:br>
            <a:r>
              <a:rPr lang="en-US" sz="4400" dirty="0">
                <a:solidFill>
                  <a:schemeClr val="accent6">
                    <a:lumMod val="20000"/>
                    <a:lumOff val="80000"/>
                  </a:schemeClr>
                </a:solidFill>
                <a:effectLst>
                  <a:glow rad="63500">
                    <a:schemeClr val="accent6">
                      <a:satMod val="175000"/>
                      <a:alpha val="40000"/>
                    </a:schemeClr>
                  </a:glow>
                </a:effectLst>
                <a:latin typeface="Intro Rust H2 Base 2 Line" panose="00000500000000000000" pitchFamily="50" charset="0"/>
              </a:rPr>
              <a:t>Reasoning</a:t>
            </a:r>
          </a:p>
        </p:txBody>
      </p:sp>
      <p:sp>
        <p:nvSpPr>
          <p:cNvPr id="3" name="Subtitle 2">
            <a:extLst>
              <a:ext uri="{FF2B5EF4-FFF2-40B4-BE49-F238E27FC236}">
                <a16:creationId xmlns:a16="http://schemas.microsoft.com/office/drawing/2014/main" id="{F906CF36-9C96-2F7C-821A-A4635DDABEC8}"/>
              </a:ext>
            </a:extLst>
          </p:cNvPr>
          <p:cNvSpPr>
            <a:spLocks noGrp="1"/>
          </p:cNvSpPr>
          <p:nvPr>
            <p:ph type="subTitle" idx="1"/>
          </p:nvPr>
        </p:nvSpPr>
        <p:spPr>
          <a:xfrm>
            <a:off x="1524000" y="4898036"/>
            <a:ext cx="9144000" cy="910652"/>
          </a:xfrm>
        </p:spPr>
        <p:txBody>
          <a:bodyPr>
            <a:normAutofit/>
          </a:bodyPr>
          <a:lstStyle/>
          <a:p>
            <a:r>
              <a:rPr lang="en-US" sz="5400" b="1" dirty="0">
                <a:solidFill>
                  <a:schemeClr val="accent6">
                    <a:lumMod val="20000"/>
                    <a:lumOff val="80000"/>
                  </a:schemeClr>
                </a:solidFill>
                <a:effectLst>
                  <a:glow rad="63500">
                    <a:schemeClr val="accent6">
                      <a:satMod val="175000"/>
                      <a:alpha val="40000"/>
                    </a:schemeClr>
                  </a:glow>
                </a:effectLst>
              </a:rPr>
              <a:t>2 Kings 5</a:t>
            </a:r>
          </a:p>
        </p:txBody>
      </p:sp>
    </p:spTree>
    <p:extLst>
      <p:ext uri="{BB962C8B-B14F-4D97-AF65-F5344CB8AC3E}">
        <p14:creationId xmlns:p14="http://schemas.microsoft.com/office/powerpoint/2010/main" val="1670377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40BB-D783-190E-2207-F9C56A52F076}"/>
              </a:ext>
            </a:extLst>
          </p:cNvPr>
          <p:cNvSpPr>
            <a:spLocks noGrp="1"/>
          </p:cNvSpPr>
          <p:nvPr>
            <p:ph type="ctrTitle"/>
          </p:nvPr>
        </p:nvSpPr>
        <p:spPr>
          <a:xfrm>
            <a:off x="419724" y="314793"/>
            <a:ext cx="11302584" cy="1094282"/>
          </a:xfrm>
        </p:spPr>
        <p:txBody>
          <a:bodyPr anchor="t">
            <a:normAutofit/>
          </a:bodyPr>
          <a:lstStyle/>
          <a:p>
            <a:pPr algn="l"/>
            <a:r>
              <a:rPr lang="en-US" dirty="0">
                <a:solidFill>
                  <a:srgbClr val="EAF4E4"/>
                </a:solidFill>
                <a:effectLst>
                  <a:glow rad="63500">
                    <a:schemeClr val="accent6">
                      <a:satMod val="175000"/>
                      <a:alpha val="40000"/>
                    </a:schemeClr>
                  </a:glow>
                </a:effectLst>
                <a:latin typeface="Intro Rust H2 Base 2 Line" panose="00000500000000000000" pitchFamily="50" charset="0"/>
              </a:rPr>
              <a:t>Our Leprosy (Sin)</a:t>
            </a:r>
            <a:endParaRPr lang="en-US" dirty="0">
              <a:solidFill>
                <a:schemeClr val="accent6">
                  <a:lumMod val="20000"/>
                  <a:lumOff val="80000"/>
                </a:schemeClr>
              </a:solidFill>
              <a:effectLst>
                <a:glow rad="63500">
                  <a:schemeClr val="accent6">
                    <a:satMod val="175000"/>
                    <a:alpha val="40000"/>
                  </a:schemeClr>
                </a:glow>
              </a:effectLst>
              <a:latin typeface="Intro Rust H2 Base 2 Line" panose="00000500000000000000" pitchFamily="50" charset="0"/>
            </a:endParaRPr>
          </a:p>
        </p:txBody>
      </p:sp>
      <p:sp>
        <p:nvSpPr>
          <p:cNvPr id="3" name="Subtitle 2">
            <a:extLst>
              <a:ext uri="{FF2B5EF4-FFF2-40B4-BE49-F238E27FC236}">
                <a16:creationId xmlns:a16="http://schemas.microsoft.com/office/drawing/2014/main" id="{F906CF36-9C96-2F7C-821A-A4635DDABEC8}"/>
              </a:ext>
            </a:extLst>
          </p:cNvPr>
          <p:cNvSpPr>
            <a:spLocks noGrp="1"/>
          </p:cNvSpPr>
          <p:nvPr>
            <p:ph type="subTitle" idx="1"/>
          </p:nvPr>
        </p:nvSpPr>
        <p:spPr>
          <a:xfrm>
            <a:off x="419724" y="1528997"/>
            <a:ext cx="11302584" cy="5014210"/>
          </a:xfrm>
        </p:spPr>
        <p:txBody>
          <a:bodyPr>
            <a:normAutofit/>
          </a:bodyPr>
          <a:lstStyle/>
          <a:p>
            <a:pPr marL="685800" indent="-685800" algn="l">
              <a:buFont typeface="Arial" panose="020B0604020202020204" pitchFamily="34" charset="0"/>
              <a:buChar char="•"/>
            </a:pPr>
            <a:r>
              <a:rPr lang="en-US" sz="4400" b="1" dirty="0">
                <a:solidFill>
                  <a:schemeClr val="accent6">
                    <a:lumMod val="20000"/>
                    <a:lumOff val="80000"/>
                  </a:schemeClr>
                </a:solidFill>
                <a:effectLst>
                  <a:glow rad="63500">
                    <a:schemeClr val="accent6">
                      <a:satMod val="175000"/>
                      <a:alpha val="40000"/>
                    </a:schemeClr>
                  </a:glow>
                </a:effectLst>
              </a:rPr>
              <a:t>We should value the welfare of our soul!</a:t>
            </a:r>
          </a:p>
          <a:p>
            <a:pPr lvl="2" algn="l"/>
            <a:r>
              <a:rPr lang="en-US" sz="4000" dirty="0">
                <a:solidFill>
                  <a:schemeClr val="bg1"/>
                </a:solidFill>
                <a:effectLst>
                  <a:glow rad="63500">
                    <a:schemeClr val="accent6">
                      <a:satMod val="175000"/>
                      <a:alpha val="40000"/>
                    </a:schemeClr>
                  </a:glow>
                </a:effectLst>
              </a:rPr>
              <a:t>Matthew</a:t>
            </a:r>
            <a:r>
              <a:rPr lang="en-US" sz="3800" dirty="0">
                <a:solidFill>
                  <a:schemeClr val="bg1"/>
                </a:solidFill>
                <a:effectLst>
                  <a:glow rad="63500">
                    <a:schemeClr val="accent6">
                      <a:satMod val="175000"/>
                      <a:alpha val="40000"/>
                    </a:schemeClr>
                  </a:glow>
                </a:effectLst>
              </a:rPr>
              <a:t> 16:26</a:t>
            </a:r>
          </a:p>
          <a:p>
            <a:pPr marL="685800" indent="-685800" algn="l">
              <a:buFont typeface="Arial" panose="020B0604020202020204" pitchFamily="34" charset="0"/>
              <a:buChar char="•"/>
            </a:pPr>
            <a:r>
              <a:rPr lang="en-US" sz="4400" b="1" dirty="0">
                <a:solidFill>
                  <a:schemeClr val="accent6">
                    <a:lumMod val="20000"/>
                    <a:lumOff val="80000"/>
                  </a:schemeClr>
                </a:solidFill>
                <a:effectLst>
                  <a:glow rad="63500">
                    <a:schemeClr val="accent6">
                      <a:satMod val="175000"/>
                      <a:alpha val="40000"/>
                    </a:schemeClr>
                  </a:glow>
                </a:effectLst>
              </a:rPr>
              <a:t>If sin is not removed we stand condemned</a:t>
            </a:r>
          </a:p>
          <a:p>
            <a:pPr lvl="2" algn="l"/>
            <a:r>
              <a:rPr lang="en-US" sz="3800" dirty="0">
                <a:solidFill>
                  <a:schemeClr val="bg1"/>
                </a:solidFill>
                <a:effectLst>
                  <a:glow rad="63500">
                    <a:schemeClr val="accent6">
                      <a:satMod val="175000"/>
                      <a:alpha val="40000"/>
                    </a:schemeClr>
                  </a:glow>
                </a:effectLst>
              </a:rPr>
              <a:t>John </a:t>
            </a:r>
            <a:r>
              <a:rPr lang="en-US" sz="4000" dirty="0">
                <a:solidFill>
                  <a:schemeClr val="bg1"/>
                </a:solidFill>
                <a:effectLst>
                  <a:glow rad="63500">
                    <a:schemeClr val="accent6">
                      <a:satMod val="175000"/>
                      <a:alpha val="40000"/>
                    </a:schemeClr>
                  </a:glow>
                </a:effectLst>
              </a:rPr>
              <a:t>8:24</a:t>
            </a:r>
            <a:r>
              <a:rPr lang="en-US" sz="3800" dirty="0">
                <a:solidFill>
                  <a:schemeClr val="bg1"/>
                </a:solidFill>
                <a:effectLst>
                  <a:glow rad="63500">
                    <a:schemeClr val="accent6">
                      <a:satMod val="175000"/>
                      <a:alpha val="40000"/>
                    </a:schemeClr>
                  </a:glow>
                </a:effectLst>
              </a:rPr>
              <a:t>; Romans 6:23</a:t>
            </a:r>
          </a:p>
          <a:p>
            <a:pPr marL="685800" indent="-685800" algn="l">
              <a:buFont typeface="Arial" panose="020B0604020202020204" pitchFamily="34" charset="0"/>
              <a:buChar char="•"/>
            </a:pPr>
            <a:r>
              <a:rPr lang="en-US" sz="4400" b="1" dirty="0">
                <a:solidFill>
                  <a:schemeClr val="accent6">
                    <a:lumMod val="20000"/>
                    <a:lumOff val="80000"/>
                  </a:schemeClr>
                </a:solidFill>
                <a:effectLst>
                  <a:glow rad="63500">
                    <a:schemeClr val="accent6">
                      <a:satMod val="175000"/>
                      <a:alpha val="40000"/>
                    </a:schemeClr>
                  </a:glow>
                </a:effectLst>
              </a:rPr>
              <a:t>It must be removed on God’s terms to escape an eternity in Hell rather than heaven</a:t>
            </a:r>
          </a:p>
          <a:p>
            <a:pPr lvl="2" algn="l"/>
            <a:r>
              <a:rPr lang="en-US" sz="4000" dirty="0">
                <a:solidFill>
                  <a:schemeClr val="bg1"/>
                </a:solidFill>
                <a:effectLst>
                  <a:glow rad="63500">
                    <a:schemeClr val="accent6">
                      <a:satMod val="175000"/>
                      <a:alpha val="40000"/>
                    </a:schemeClr>
                  </a:glow>
                </a:effectLst>
              </a:rPr>
              <a:t>Matthew 7:21-23</a:t>
            </a:r>
          </a:p>
        </p:txBody>
      </p:sp>
    </p:spTree>
    <p:extLst>
      <p:ext uri="{BB962C8B-B14F-4D97-AF65-F5344CB8AC3E}">
        <p14:creationId xmlns:p14="http://schemas.microsoft.com/office/powerpoint/2010/main" val="3083513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40BB-D783-190E-2207-F9C56A52F076}"/>
              </a:ext>
            </a:extLst>
          </p:cNvPr>
          <p:cNvSpPr>
            <a:spLocks noGrp="1"/>
          </p:cNvSpPr>
          <p:nvPr>
            <p:ph type="ctrTitle"/>
          </p:nvPr>
        </p:nvSpPr>
        <p:spPr>
          <a:xfrm>
            <a:off x="419724" y="314793"/>
            <a:ext cx="11302584" cy="1094282"/>
          </a:xfrm>
        </p:spPr>
        <p:txBody>
          <a:bodyPr anchor="t">
            <a:normAutofit/>
          </a:bodyPr>
          <a:lstStyle/>
          <a:p>
            <a:pPr algn="l"/>
            <a:r>
              <a:rPr lang="en-US" dirty="0">
                <a:solidFill>
                  <a:srgbClr val="EAF4E4"/>
                </a:solidFill>
                <a:effectLst>
                  <a:glow rad="63500">
                    <a:schemeClr val="accent6">
                      <a:satMod val="175000"/>
                      <a:alpha val="40000"/>
                    </a:schemeClr>
                  </a:glow>
                </a:effectLst>
                <a:latin typeface="Intro Rust H2 Base 2 Line" panose="00000500000000000000" pitchFamily="50" charset="0"/>
              </a:rPr>
              <a:t>How to get rid of sin</a:t>
            </a:r>
            <a:endParaRPr lang="en-US" dirty="0">
              <a:solidFill>
                <a:schemeClr val="accent6">
                  <a:lumMod val="20000"/>
                  <a:lumOff val="80000"/>
                </a:schemeClr>
              </a:solidFill>
              <a:effectLst>
                <a:glow rad="63500">
                  <a:schemeClr val="accent6">
                    <a:satMod val="175000"/>
                    <a:alpha val="40000"/>
                  </a:schemeClr>
                </a:glow>
              </a:effectLst>
              <a:latin typeface="Intro Rust H2 Base 2 Line" panose="00000500000000000000" pitchFamily="50" charset="0"/>
            </a:endParaRPr>
          </a:p>
        </p:txBody>
      </p:sp>
      <p:sp>
        <p:nvSpPr>
          <p:cNvPr id="3" name="Subtitle 2">
            <a:extLst>
              <a:ext uri="{FF2B5EF4-FFF2-40B4-BE49-F238E27FC236}">
                <a16:creationId xmlns:a16="http://schemas.microsoft.com/office/drawing/2014/main" id="{F906CF36-9C96-2F7C-821A-A4635DDABEC8}"/>
              </a:ext>
            </a:extLst>
          </p:cNvPr>
          <p:cNvSpPr>
            <a:spLocks noGrp="1"/>
          </p:cNvSpPr>
          <p:nvPr>
            <p:ph type="subTitle" idx="1"/>
          </p:nvPr>
        </p:nvSpPr>
        <p:spPr>
          <a:xfrm>
            <a:off x="734518" y="1528997"/>
            <a:ext cx="10628026" cy="5014210"/>
          </a:xfrm>
        </p:spPr>
        <p:txBody>
          <a:bodyPr>
            <a:normAutofit/>
          </a:bodyPr>
          <a:lstStyle/>
          <a:p>
            <a:pPr marL="685800" indent="-685800" algn="l">
              <a:buFont typeface="Arial" panose="020B0604020202020204" pitchFamily="34" charset="0"/>
              <a:buChar char="•"/>
            </a:pPr>
            <a:r>
              <a:rPr lang="en-US" sz="4400" b="1" dirty="0">
                <a:solidFill>
                  <a:schemeClr val="accent6">
                    <a:lumMod val="20000"/>
                    <a:lumOff val="80000"/>
                  </a:schemeClr>
                </a:solidFill>
                <a:effectLst>
                  <a:glow rad="63500">
                    <a:schemeClr val="accent6">
                      <a:satMod val="175000"/>
                      <a:alpha val="40000"/>
                    </a:schemeClr>
                  </a:glow>
                </a:effectLst>
              </a:rPr>
              <a:t>Hear </a:t>
            </a:r>
            <a:r>
              <a:rPr lang="en-US" sz="4400" dirty="0">
                <a:solidFill>
                  <a:schemeClr val="bg1"/>
                </a:solidFill>
                <a:effectLst>
                  <a:glow rad="63500">
                    <a:schemeClr val="accent6">
                      <a:satMod val="175000"/>
                      <a:alpha val="40000"/>
                    </a:schemeClr>
                  </a:glow>
                </a:effectLst>
              </a:rPr>
              <a:t>(Romans 10:14-17)</a:t>
            </a:r>
          </a:p>
          <a:p>
            <a:pPr marL="685800" indent="-685800" algn="l">
              <a:buFont typeface="Arial" panose="020B0604020202020204" pitchFamily="34" charset="0"/>
              <a:buChar char="•"/>
            </a:pPr>
            <a:r>
              <a:rPr lang="en-US" sz="4400" b="1" dirty="0">
                <a:solidFill>
                  <a:schemeClr val="accent6">
                    <a:lumMod val="20000"/>
                    <a:lumOff val="80000"/>
                  </a:schemeClr>
                </a:solidFill>
                <a:effectLst>
                  <a:glow rad="63500">
                    <a:schemeClr val="accent6">
                      <a:satMod val="175000"/>
                      <a:alpha val="40000"/>
                    </a:schemeClr>
                  </a:glow>
                </a:effectLst>
              </a:rPr>
              <a:t>Believe </a:t>
            </a:r>
            <a:r>
              <a:rPr lang="en-US" sz="4400" dirty="0">
                <a:solidFill>
                  <a:schemeClr val="bg1"/>
                </a:solidFill>
                <a:effectLst>
                  <a:glow rad="63500">
                    <a:schemeClr val="accent6">
                      <a:satMod val="175000"/>
                      <a:alpha val="40000"/>
                    </a:schemeClr>
                  </a:glow>
                </a:effectLst>
              </a:rPr>
              <a:t>(John 3:16; Hebrews 11:6)</a:t>
            </a:r>
          </a:p>
          <a:p>
            <a:pPr marL="685800" indent="-685800" algn="l">
              <a:buFont typeface="Arial" panose="020B0604020202020204" pitchFamily="34" charset="0"/>
              <a:buChar char="•"/>
            </a:pPr>
            <a:r>
              <a:rPr lang="en-US" sz="4400" b="1" dirty="0">
                <a:solidFill>
                  <a:schemeClr val="accent6">
                    <a:lumMod val="20000"/>
                    <a:lumOff val="80000"/>
                  </a:schemeClr>
                </a:solidFill>
                <a:effectLst>
                  <a:glow rad="63500">
                    <a:schemeClr val="accent6">
                      <a:satMod val="175000"/>
                      <a:alpha val="40000"/>
                    </a:schemeClr>
                  </a:glow>
                </a:effectLst>
              </a:rPr>
              <a:t>Repent</a:t>
            </a:r>
            <a:r>
              <a:rPr lang="en-US" sz="4400" dirty="0">
                <a:solidFill>
                  <a:schemeClr val="accent6">
                    <a:lumMod val="20000"/>
                    <a:lumOff val="80000"/>
                  </a:schemeClr>
                </a:solidFill>
                <a:effectLst>
                  <a:glow rad="63500">
                    <a:schemeClr val="accent6">
                      <a:satMod val="175000"/>
                      <a:alpha val="40000"/>
                    </a:schemeClr>
                  </a:glow>
                </a:effectLst>
              </a:rPr>
              <a:t> </a:t>
            </a:r>
            <a:r>
              <a:rPr lang="en-US" sz="4400" dirty="0">
                <a:solidFill>
                  <a:schemeClr val="bg1"/>
                </a:solidFill>
                <a:effectLst>
                  <a:glow rad="63500">
                    <a:schemeClr val="accent6">
                      <a:satMod val="175000"/>
                      <a:alpha val="40000"/>
                    </a:schemeClr>
                  </a:glow>
                </a:effectLst>
              </a:rPr>
              <a:t>(Luke 13:5; Acts 2:37-38)</a:t>
            </a:r>
          </a:p>
          <a:p>
            <a:pPr marL="685800" indent="-685800" algn="l">
              <a:buFont typeface="Arial" panose="020B0604020202020204" pitchFamily="34" charset="0"/>
              <a:buChar char="•"/>
            </a:pPr>
            <a:r>
              <a:rPr lang="en-US" sz="4400" b="1" dirty="0">
                <a:solidFill>
                  <a:schemeClr val="accent6">
                    <a:lumMod val="20000"/>
                    <a:lumOff val="80000"/>
                  </a:schemeClr>
                </a:solidFill>
                <a:effectLst>
                  <a:glow rad="63500">
                    <a:schemeClr val="accent6">
                      <a:satMod val="175000"/>
                      <a:alpha val="40000"/>
                    </a:schemeClr>
                  </a:glow>
                </a:effectLst>
              </a:rPr>
              <a:t>Confess </a:t>
            </a:r>
            <a:r>
              <a:rPr lang="en-US" sz="4400" dirty="0">
                <a:solidFill>
                  <a:schemeClr val="bg1"/>
                </a:solidFill>
                <a:effectLst>
                  <a:glow rad="63500">
                    <a:schemeClr val="accent6">
                      <a:satMod val="175000"/>
                      <a:alpha val="40000"/>
                    </a:schemeClr>
                  </a:glow>
                </a:effectLst>
              </a:rPr>
              <a:t>(Acts 8:36-37; Romans 10:8-10)</a:t>
            </a:r>
          </a:p>
          <a:p>
            <a:pPr marL="685800" indent="-685800" algn="l">
              <a:buFont typeface="Arial" panose="020B0604020202020204" pitchFamily="34" charset="0"/>
              <a:buChar char="•"/>
            </a:pPr>
            <a:r>
              <a:rPr lang="en-US" sz="4400" b="1" dirty="0">
                <a:solidFill>
                  <a:schemeClr val="accent6">
                    <a:lumMod val="20000"/>
                    <a:lumOff val="80000"/>
                  </a:schemeClr>
                </a:solidFill>
                <a:effectLst>
                  <a:glow rad="63500">
                    <a:schemeClr val="accent6">
                      <a:satMod val="175000"/>
                      <a:alpha val="40000"/>
                    </a:schemeClr>
                  </a:glow>
                </a:effectLst>
              </a:rPr>
              <a:t>Be Baptized </a:t>
            </a:r>
            <a:r>
              <a:rPr lang="en-US" sz="4400" dirty="0">
                <a:solidFill>
                  <a:schemeClr val="bg1"/>
                </a:solidFill>
                <a:effectLst>
                  <a:glow rad="63500">
                    <a:schemeClr val="accent6">
                      <a:satMod val="175000"/>
                      <a:alpha val="40000"/>
                    </a:schemeClr>
                  </a:glow>
                </a:effectLst>
              </a:rPr>
              <a:t>(Mark 16:15-16; 1 Peter 3:21)</a:t>
            </a:r>
          </a:p>
          <a:p>
            <a:pPr marL="685800" indent="-685800" algn="l">
              <a:buFont typeface="Arial" panose="020B0604020202020204" pitchFamily="34" charset="0"/>
              <a:buChar char="•"/>
            </a:pPr>
            <a:endParaRPr lang="en-US" sz="1800" dirty="0">
              <a:solidFill>
                <a:schemeClr val="bg1"/>
              </a:solidFill>
              <a:effectLst>
                <a:glow rad="63500">
                  <a:schemeClr val="accent6">
                    <a:satMod val="175000"/>
                    <a:alpha val="40000"/>
                  </a:schemeClr>
                </a:glow>
              </a:effectLst>
            </a:endParaRPr>
          </a:p>
          <a:p>
            <a:pPr algn="l"/>
            <a:r>
              <a:rPr lang="en-US" sz="4400" b="1" dirty="0">
                <a:solidFill>
                  <a:schemeClr val="bg1"/>
                </a:solidFill>
                <a:effectLst>
                  <a:glow rad="63500">
                    <a:schemeClr val="accent6">
                      <a:satMod val="175000"/>
                      <a:alpha val="40000"/>
                    </a:schemeClr>
                  </a:glow>
                </a:effectLst>
              </a:rPr>
              <a:t>Note:  </a:t>
            </a:r>
            <a:r>
              <a:rPr lang="en-US" sz="4400" dirty="0">
                <a:solidFill>
                  <a:schemeClr val="bg1"/>
                </a:solidFill>
                <a:effectLst>
                  <a:glow rad="63500">
                    <a:schemeClr val="accent6">
                      <a:satMod val="175000"/>
                      <a:alpha val="40000"/>
                    </a:schemeClr>
                  </a:glow>
                </a:effectLst>
              </a:rPr>
              <a:t>Sin must be kept away (cf. Mark 13:13)</a:t>
            </a:r>
            <a:endParaRPr lang="en-US" sz="4000" dirty="0">
              <a:solidFill>
                <a:schemeClr val="bg1"/>
              </a:solidFill>
              <a:effectLst>
                <a:glow rad="63500">
                  <a:schemeClr val="accent6">
                    <a:satMod val="175000"/>
                    <a:alpha val="40000"/>
                  </a:schemeClr>
                </a:glow>
              </a:effectLst>
            </a:endParaRPr>
          </a:p>
        </p:txBody>
      </p:sp>
    </p:spTree>
    <p:extLst>
      <p:ext uri="{BB962C8B-B14F-4D97-AF65-F5344CB8AC3E}">
        <p14:creationId xmlns:p14="http://schemas.microsoft.com/office/powerpoint/2010/main" val="1185784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40BB-D783-190E-2207-F9C56A52F076}"/>
              </a:ext>
            </a:extLst>
          </p:cNvPr>
          <p:cNvSpPr>
            <a:spLocks noGrp="1"/>
          </p:cNvSpPr>
          <p:nvPr>
            <p:ph type="ctrTitle"/>
          </p:nvPr>
        </p:nvSpPr>
        <p:spPr>
          <a:xfrm>
            <a:off x="419724" y="314793"/>
            <a:ext cx="11302584" cy="1094282"/>
          </a:xfrm>
        </p:spPr>
        <p:txBody>
          <a:bodyPr anchor="t">
            <a:normAutofit/>
          </a:bodyPr>
          <a:lstStyle/>
          <a:p>
            <a:pPr algn="l"/>
            <a:r>
              <a:rPr lang="en-US" dirty="0">
                <a:solidFill>
                  <a:srgbClr val="EAF4E4"/>
                </a:solidFill>
                <a:effectLst>
                  <a:glow rad="63500">
                    <a:schemeClr val="accent6">
                      <a:satMod val="175000"/>
                      <a:alpha val="40000"/>
                    </a:schemeClr>
                  </a:glow>
                </a:effectLst>
                <a:latin typeface="Intro Rust H2 Base 2 Line" panose="00000500000000000000" pitchFamily="50" charset="0"/>
              </a:rPr>
              <a:t>conclusion</a:t>
            </a:r>
            <a:endParaRPr lang="en-US" dirty="0">
              <a:solidFill>
                <a:schemeClr val="accent6">
                  <a:lumMod val="20000"/>
                  <a:lumOff val="80000"/>
                </a:schemeClr>
              </a:solidFill>
              <a:effectLst>
                <a:glow rad="63500">
                  <a:schemeClr val="accent6">
                    <a:satMod val="175000"/>
                    <a:alpha val="40000"/>
                  </a:schemeClr>
                </a:glow>
              </a:effectLst>
              <a:latin typeface="Intro Rust H2 Base 2 Line" panose="00000500000000000000" pitchFamily="50" charset="0"/>
            </a:endParaRPr>
          </a:p>
        </p:txBody>
      </p:sp>
      <p:sp>
        <p:nvSpPr>
          <p:cNvPr id="3" name="Subtitle 2">
            <a:extLst>
              <a:ext uri="{FF2B5EF4-FFF2-40B4-BE49-F238E27FC236}">
                <a16:creationId xmlns:a16="http://schemas.microsoft.com/office/drawing/2014/main" id="{F906CF36-9C96-2F7C-821A-A4635DDABEC8}"/>
              </a:ext>
            </a:extLst>
          </p:cNvPr>
          <p:cNvSpPr>
            <a:spLocks noGrp="1"/>
          </p:cNvSpPr>
          <p:nvPr>
            <p:ph type="subTitle" idx="1"/>
          </p:nvPr>
        </p:nvSpPr>
        <p:spPr>
          <a:xfrm>
            <a:off x="734518" y="1528997"/>
            <a:ext cx="10628026" cy="5014210"/>
          </a:xfrm>
        </p:spPr>
        <p:txBody>
          <a:bodyPr>
            <a:normAutofit/>
          </a:bodyPr>
          <a:lstStyle/>
          <a:p>
            <a:pPr algn="l"/>
            <a:r>
              <a:rPr lang="en-US" sz="4400" b="1" dirty="0">
                <a:solidFill>
                  <a:schemeClr val="accent6">
                    <a:lumMod val="20000"/>
                    <a:lumOff val="80000"/>
                  </a:schemeClr>
                </a:solidFill>
                <a:effectLst>
                  <a:glow rad="63500">
                    <a:schemeClr val="accent6">
                      <a:satMod val="175000"/>
                      <a:alpha val="40000"/>
                    </a:schemeClr>
                  </a:glow>
                </a:effectLst>
              </a:rPr>
              <a:t>It took a while, but Naaman finally obeyed God’s instructions and was cleansed</a:t>
            </a:r>
          </a:p>
          <a:p>
            <a:pPr algn="l"/>
            <a:endParaRPr lang="en-US" sz="1600" b="1" dirty="0">
              <a:solidFill>
                <a:schemeClr val="accent6">
                  <a:lumMod val="20000"/>
                  <a:lumOff val="80000"/>
                </a:schemeClr>
              </a:solidFill>
              <a:effectLst>
                <a:glow rad="63500">
                  <a:schemeClr val="accent6">
                    <a:satMod val="175000"/>
                    <a:alpha val="40000"/>
                  </a:schemeClr>
                </a:glow>
              </a:effectLst>
            </a:endParaRPr>
          </a:p>
          <a:p>
            <a:pPr algn="l"/>
            <a:r>
              <a:rPr lang="en-US" sz="4400" b="1" dirty="0">
                <a:solidFill>
                  <a:schemeClr val="accent6">
                    <a:lumMod val="20000"/>
                    <a:lumOff val="80000"/>
                  </a:schemeClr>
                </a:solidFill>
                <a:effectLst>
                  <a:glow rad="63500">
                    <a:schemeClr val="accent6">
                      <a:satMod val="175000"/>
                      <a:alpha val="40000"/>
                    </a:schemeClr>
                  </a:glow>
                </a:effectLst>
              </a:rPr>
              <a:t>What about you? Are you willing to submit to God’s instructions? You too can be cleansed!</a:t>
            </a:r>
          </a:p>
          <a:p>
            <a:pPr algn="l"/>
            <a:endParaRPr lang="en-US" sz="1600" b="1" dirty="0">
              <a:solidFill>
                <a:schemeClr val="accent6">
                  <a:lumMod val="20000"/>
                  <a:lumOff val="80000"/>
                </a:schemeClr>
              </a:solidFill>
              <a:effectLst>
                <a:glow rad="63500">
                  <a:schemeClr val="accent6">
                    <a:satMod val="175000"/>
                    <a:alpha val="40000"/>
                  </a:schemeClr>
                </a:glow>
              </a:effectLst>
            </a:endParaRPr>
          </a:p>
          <a:p>
            <a:r>
              <a:rPr lang="en-US" sz="4400" b="1" dirty="0">
                <a:solidFill>
                  <a:schemeClr val="bg1"/>
                </a:solidFill>
                <a:effectLst>
                  <a:glow rad="63500">
                    <a:schemeClr val="accent6">
                      <a:satMod val="175000"/>
                      <a:alpha val="40000"/>
                    </a:schemeClr>
                  </a:glow>
                </a:effectLst>
              </a:rPr>
              <a:t>Hebrews 5:9</a:t>
            </a:r>
            <a:endParaRPr lang="en-US" sz="4000" dirty="0">
              <a:solidFill>
                <a:schemeClr val="bg1"/>
              </a:solidFill>
              <a:effectLst>
                <a:glow rad="63500">
                  <a:schemeClr val="accent6">
                    <a:satMod val="175000"/>
                    <a:alpha val="40000"/>
                  </a:schemeClr>
                </a:glow>
              </a:effectLst>
            </a:endParaRPr>
          </a:p>
        </p:txBody>
      </p:sp>
    </p:spTree>
    <p:extLst>
      <p:ext uri="{BB962C8B-B14F-4D97-AF65-F5344CB8AC3E}">
        <p14:creationId xmlns:p14="http://schemas.microsoft.com/office/powerpoint/2010/main" val="1370282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1909</Words>
  <Application>Microsoft Office PowerPoint</Application>
  <PresentationFormat>Widescreen</PresentationFormat>
  <Paragraphs>92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Intro Rust H2 Base 2 Line</vt:lpstr>
      <vt:lpstr>Office Theme</vt:lpstr>
      <vt:lpstr>Naaman’s Reasoning</vt:lpstr>
      <vt:lpstr>Our Leprosy (Sin)</vt:lpstr>
      <vt:lpstr>How to get rid of sin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Naaman’s Reasoning</dc:title>
  <dc:creator>Stan Cox</dc:creator>
  <cp:lastModifiedBy>Stan Cox</cp:lastModifiedBy>
  <cp:revision>1</cp:revision>
  <dcterms:created xsi:type="dcterms:W3CDTF">2023-07-27T14:49:22Z</dcterms:created>
  <dcterms:modified xsi:type="dcterms:W3CDTF">2023-07-27T23:30:59Z</dcterms:modified>
</cp:coreProperties>
</file>