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5"/>
  </p:notesMasterIdLst>
  <p:handoutMasterIdLst>
    <p:handoutMasterId r:id="rId6"/>
  </p:handoutMasterIdLst>
  <p:sldIdLst>
    <p:sldId id="256" r:id="rId2"/>
    <p:sldId id="257" r:id="rId3"/>
    <p:sldId id="261" r:id="rId4"/>
  </p:sldIdLst>
  <p:sldSz cx="12192000" cy="6858000"/>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7A39"/>
    <a:srgbClr val="482F20"/>
    <a:srgbClr val="6A4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2BDED2-B3DC-4931-9C9C-EC9FEFCE05E0}" v="813" dt="2020-11-08T12:36:44.0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46231" autoAdjust="0"/>
  </p:normalViewPr>
  <p:slideViewPr>
    <p:cSldViewPr snapToGrid="0">
      <p:cViewPr varScale="1">
        <p:scale>
          <a:sx n="36" d="100"/>
          <a:sy n="36" d="100"/>
        </p:scale>
        <p:origin x="2405" y="34"/>
      </p:cViewPr>
      <p:guideLst/>
    </p:cSldViewPr>
  </p:slideViewPr>
  <p:notesTextViewPr>
    <p:cViewPr>
      <p:scale>
        <a:sx n="1" d="1"/>
        <a:sy n="1" d="1"/>
      </p:scale>
      <p:origin x="0" y="0"/>
    </p:cViewPr>
  </p:notesTextViewPr>
  <p:notesViewPr>
    <p:cSldViewPr snapToGrid="0">
      <p:cViewPr varScale="1">
        <p:scale>
          <a:sx n="62" d="100"/>
          <a:sy n="62" d="100"/>
        </p:scale>
        <p:origin x="145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872BDED2-B3DC-4931-9C9C-EC9FEFCE05E0}"/>
    <pc:docChg chg="undo custSel addSld delSld modSld delMainMaster modMainMaster modNotesMaster modHandout">
      <pc:chgData name="Stan Cox" userId="9376f276357bfffd" providerId="LiveId" clId="{872BDED2-B3DC-4931-9C9C-EC9FEFCE05E0}" dt="2020-11-09T03:48:32.501" v="3079" actId="47"/>
      <pc:docMkLst>
        <pc:docMk/>
      </pc:docMkLst>
      <pc:sldChg chg="addSp delSp modSp mod modTransition setBg modNotes modNotesTx">
        <pc:chgData name="Stan Cox" userId="9376f276357bfffd" providerId="LiveId" clId="{872BDED2-B3DC-4931-9C9C-EC9FEFCE05E0}" dt="2020-11-08T12:36:22.490" v="3075"/>
        <pc:sldMkLst>
          <pc:docMk/>
          <pc:sldMk cId="3442227797" sldId="256"/>
        </pc:sldMkLst>
        <pc:spChg chg="mod">
          <ac:chgData name="Stan Cox" userId="9376f276357bfffd" providerId="LiveId" clId="{872BDED2-B3DC-4931-9C9C-EC9FEFCE05E0}" dt="2020-10-30T01:33:40.457" v="256"/>
          <ac:spMkLst>
            <pc:docMk/>
            <pc:sldMk cId="3442227797" sldId="256"/>
            <ac:spMk id="2" creationId="{A1087985-0E0F-4FB3-830B-3EEF2F6C99FE}"/>
          </ac:spMkLst>
        </pc:spChg>
        <pc:spChg chg="del mod">
          <ac:chgData name="Stan Cox" userId="9376f276357bfffd" providerId="LiveId" clId="{872BDED2-B3DC-4931-9C9C-EC9FEFCE05E0}" dt="2020-10-30T01:30:09.045" v="46" actId="478"/>
          <ac:spMkLst>
            <pc:docMk/>
            <pc:sldMk cId="3442227797" sldId="256"/>
            <ac:spMk id="3" creationId="{BA3C8649-4DBD-4E5B-8000-D7EFA50A773B}"/>
          </ac:spMkLst>
        </pc:spChg>
        <pc:picChg chg="add mod">
          <ac:chgData name="Stan Cox" userId="9376f276357bfffd" providerId="LiveId" clId="{872BDED2-B3DC-4931-9C9C-EC9FEFCE05E0}" dt="2020-10-30T01:29:36.859" v="38" actId="1076"/>
          <ac:picMkLst>
            <pc:docMk/>
            <pc:sldMk cId="3442227797" sldId="256"/>
            <ac:picMk id="5" creationId="{DCA38A0B-165F-492C-A3E2-4576DE1538FF}"/>
          </ac:picMkLst>
        </pc:picChg>
        <pc:picChg chg="add del">
          <ac:chgData name="Stan Cox" userId="9376f276357bfffd" providerId="LiveId" clId="{872BDED2-B3DC-4931-9C9C-EC9FEFCE05E0}" dt="2020-10-30T01:37:41.788" v="588" actId="22"/>
          <ac:picMkLst>
            <pc:docMk/>
            <pc:sldMk cId="3442227797" sldId="256"/>
            <ac:picMk id="7" creationId="{CF1F1312-BB08-421B-BE69-D19992E533F7}"/>
          </ac:picMkLst>
        </pc:picChg>
      </pc:sldChg>
      <pc:sldChg chg="addSp modSp mod modTransition modAnim modNotes modNotesTx">
        <pc:chgData name="Stan Cox" userId="9376f276357bfffd" providerId="LiveId" clId="{872BDED2-B3DC-4931-9C9C-EC9FEFCE05E0}" dt="2020-11-08T12:36:22.490" v="3075"/>
        <pc:sldMkLst>
          <pc:docMk/>
          <pc:sldMk cId="2650477079" sldId="257"/>
        </pc:sldMkLst>
        <pc:spChg chg="mod">
          <ac:chgData name="Stan Cox" userId="9376f276357bfffd" providerId="LiveId" clId="{872BDED2-B3DC-4931-9C9C-EC9FEFCE05E0}" dt="2020-11-03T14:58:10.055" v="729" actId="207"/>
          <ac:spMkLst>
            <pc:docMk/>
            <pc:sldMk cId="2650477079" sldId="257"/>
            <ac:spMk id="2" creationId="{88766322-83DC-42B1-8F77-D2269D793A82}"/>
          </ac:spMkLst>
        </pc:spChg>
        <pc:spChg chg="mod">
          <ac:chgData name="Stan Cox" userId="9376f276357bfffd" providerId="LiveId" clId="{872BDED2-B3DC-4931-9C9C-EC9FEFCE05E0}" dt="2020-11-03T15:20:39.518" v="1335" actId="1076"/>
          <ac:spMkLst>
            <pc:docMk/>
            <pc:sldMk cId="2650477079" sldId="257"/>
            <ac:spMk id="3" creationId="{212E08D6-85BF-4FEA-BBB5-58EEA962187A}"/>
          </ac:spMkLst>
        </pc:spChg>
        <pc:picChg chg="add mod ord">
          <ac:chgData name="Stan Cox" userId="9376f276357bfffd" providerId="LiveId" clId="{872BDED2-B3DC-4931-9C9C-EC9FEFCE05E0}" dt="2020-11-03T14:54:04.889" v="704" actId="167"/>
          <ac:picMkLst>
            <pc:docMk/>
            <pc:sldMk cId="2650477079" sldId="257"/>
            <ac:picMk id="5" creationId="{53203198-D777-4444-AF3A-5D6BA9567FEB}"/>
          </ac:picMkLst>
        </pc:picChg>
      </pc:sldChg>
      <pc:sldChg chg="addSp modSp add del mod modTransition modAnim modNotes modNotesTx">
        <pc:chgData name="Stan Cox" userId="9376f276357bfffd" providerId="LiveId" clId="{872BDED2-B3DC-4931-9C9C-EC9FEFCE05E0}" dt="2020-11-03T20:19:00.326" v="1736" actId="47"/>
        <pc:sldMkLst>
          <pc:docMk/>
          <pc:sldMk cId="1633754497" sldId="258"/>
        </pc:sldMkLst>
        <pc:spChg chg="mod">
          <ac:chgData name="Stan Cox" userId="9376f276357bfffd" providerId="LiveId" clId="{872BDED2-B3DC-4931-9C9C-EC9FEFCE05E0}" dt="2020-11-03T15:20:50.963" v="1336" actId="207"/>
          <ac:spMkLst>
            <pc:docMk/>
            <pc:sldMk cId="1633754497" sldId="258"/>
            <ac:spMk id="2" creationId="{88766322-83DC-42B1-8F77-D2269D793A82}"/>
          </ac:spMkLst>
        </pc:spChg>
        <pc:spChg chg="mod">
          <ac:chgData name="Stan Cox" userId="9376f276357bfffd" providerId="LiveId" clId="{872BDED2-B3DC-4931-9C9C-EC9FEFCE05E0}" dt="2020-11-03T15:21:04.333" v="1338" actId="255"/>
          <ac:spMkLst>
            <pc:docMk/>
            <pc:sldMk cId="1633754497" sldId="258"/>
            <ac:spMk id="3" creationId="{212E08D6-85BF-4FEA-BBB5-58EEA962187A}"/>
          </ac:spMkLst>
        </pc:spChg>
        <pc:picChg chg="add ord">
          <ac:chgData name="Stan Cox" userId="9376f276357bfffd" providerId="LiveId" clId="{872BDED2-B3DC-4931-9C9C-EC9FEFCE05E0}" dt="2020-11-03T14:50:06.364" v="595" actId="167"/>
          <ac:picMkLst>
            <pc:docMk/>
            <pc:sldMk cId="1633754497" sldId="258"/>
            <ac:picMk id="5" creationId="{D5669037-8D8D-4B0F-80E7-32039CF5DE38}"/>
          </ac:picMkLst>
        </pc:picChg>
      </pc:sldChg>
      <pc:sldChg chg="addSp modSp del mod modNotes">
        <pc:chgData name="Stan Cox" userId="9376f276357bfffd" providerId="LiveId" clId="{872BDED2-B3DC-4931-9C9C-EC9FEFCE05E0}" dt="2020-11-03T15:08:54.268" v="745" actId="47"/>
        <pc:sldMkLst>
          <pc:docMk/>
          <pc:sldMk cId="2863374629" sldId="259"/>
        </pc:sldMkLst>
        <pc:spChg chg="mod">
          <ac:chgData name="Stan Cox" userId="9376f276357bfffd" providerId="LiveId" clId="{872BDED2-B3DC-4931-9C9C-EC9FEFCE05E0}" dt="2020-11-03T14:50:43.626" v="599" actId="2711"/>
          <ac:spMkLst>
            <pc:docMk/>
            <pc:sldMk cId="2863374629" sldId="259"/>
            <ac:spMk id="2" creationId="{88766322-83DC-42B1-8F77-D2269D793A82}"/>
          </ac:spMkLst>
        </pc:spChg>
        <pc:spChg chg="mod">
          <ac:chgData name="Stan Cox" userId="9376f276357bfffd" providerId="LiveId" clId="{872BDED2-B3DC-4931-9C9C-EC9FEFCE05E0}" dt="2020-11-03T14:50:48.562" v="600" actId="2711"/>
          <ac:spMkLst>
            <pc:docMk/>
            <pc:sldMk cId="2863374629" sldId="259"/>
            <ac:spMk id="3" creationId="{212E08D6-85BF-4FEA-BBB5-58EEA962187A}"/>
          </ac:spMkLst>
        </pc:spChg>
        <pc:picChg chg="add ord">
          <ac:chgData name="Stan Cox" userId="9376f276357bfffd" providerId="LiveId" clId="{872BDED2-B3DC-4931-9C9C-EC9FEFCE05E0}" dt="2020-11-03T14:50:38.112" v="598" actId="167"/>
          <ac:picMkLst>
            <pc:docMk/>
            <pc:sldMk cId="2863374629" sldId="259"/>
            <ac:picMk id="5" creationId="{08EB32AA-8109-4B37-9F8A-D2C8A9D3AEB9}"/>
          </ac:picMkLst>
        </pc:picChg>
      </pc:sldChg>
      <pc:sldChg chg="addSp modSp add del mod modTransition modAnim modNotes">
        <pc:chgData name="Stan Cox" userId="9376f276357bfffd" providerId="LiveId" clId="{872BDED2-B3DC-4931-9C9C-EC9FEFCE05E0}" dt="2020-11-03T20:19:04.813" v="1738" actId="47"/>
        <pc:sldMkLst>
          <pc:docMk/>
          <pc:sldMk cId="548640530" sldId="260"/>
        </pc:sldMkLst>
        <pc:spChg chg="mod">
          <ac:chgData name="Stan Cox" userId="9376f276357bfffd" providerId="LiveId" clId="{872BDED2-B3DC-4931-9C9C-EC9FEFCE05E0}" dt="2020-11-03T15:22:07.459" v="1351" actId="1076"/>
          <ac:spMkLst>
            <pc:docMk/>
            <pc:sldMk cId="548640530" sldId="260"/>
            <ac:spMk id="2" creationId="{88766322-83DC-42B1-8F77-D2269D793A82}"/>
          </ac:spMkLst>
        </pc:spChg>
        <pc:spChg chg="mod">
          <ac:chgData name="Stan Cox" userId="9376f276357bfffd" providerId="LiveId" clId="{872BDED2-B3DC-4931-9C9C-EC9FEFCE05E0}" dt="2020-11-03T15:22:01.549" v="1349" actId="207"/>
          <ac:spMkLst>
            <pc:docMk/>
            <pc:sldMk cId="548640530" sldId="260"/>
            <ac:spMk id="3" creationId="{212E08D6-85BF-4FEA-BBB5-58EEA962187A}"/>
          </ac:spMkLst>
        </pc:spChg>
        <pc:picChg chg="add mod ord">
          <ac:chgData name="Stan Cox" userId="9376f276357bfffd" providerId="LiveId" clId="{872BDED2-B3DC-4931-9C9C-EC9FEFCE05E0}" dt="2020-11-03T15:22:16.089" v="1353" actId="1076"/>
          <ac:picMkLst>
            <pc:docMk/>
            <pc:sldMk cId="548640530" sldId="260"/>
            <ac:picMk id="5" creationId="{C6AF81FF-CE94-412E-BBF5-F3ABF9EEF71A}"/>
          </ac:picMkLst>
        </pc:picChg>
      </pc:sldChg>
      <pc:sldChg chg="addSp modSp mod modTransition modNotes modNotesTx">
        <pc:chgData name="Stan Cox" userId="9376f276357bfffd" providerId="LiveId" clId="{872BDED2-B3DC-4931-9C9C-EC9FEFCE05E0}" dt="2020-11-08T12:36:22.490" v="3075"/>
        <pc:sldMkLst>
          <pc:docMk/>
          <pc:sldMk cId="2944975134" sldId="261"/>
        </pc:sldMkLst>
        <pc:spChg chg="mod">
          <ac:chgData name="Stan Cox" userId="9376f276357bfffd" providerId="LiveId" clId="{872BDED2-B3DC-4931-9C9C-EC9FEFCE05E0}" dt="2020-11-03T20:46:15.212" v="2648" actId="20577"/>
          <ac:spMkLst>
            <pc:docMk/>
            <pc:sldMk cId="2944975134" sldId="261"/>
            <ac:spMk id="2" creationId="{A1087985-0E0F-4FB3-830B-3EEF2F6C99FE}"/>
          </ac:spMkLst>
        </pc:spChg>
        <pc:spChg chg="mod">
          <ac:chgData name="Stan Cox" userId="9376f276357bfffd" providerId="LiveId" clId="{872BDED2-B3DC-4931-9C9C-EC9FEFCE05E0}" dt="2020-11-03T20:18:34.411" v="1727" actId="1035"/>
          <ac:spMkLst>
            <pc:docMk/>
            <pc:sldMk cId="2944975134" sldId="261"/>
            <ac:spMk id="3" creationId="{BA3C8649-4DBD-4E5B-8000-D7EFA50A773B}"/>
          </ac:spMkLst>
        </pc:spChg>
        <pc:picChg chg="add ord">
          <ac:chgData name="Stan Cox" userId="9376f276357bfffd" providerId="LiveId" clId="{872BDED2-B3DC-4931-9C9C-EC9FEFCE05E0}" dt="2020-11-03T14:51:42.260" v="604" actId="167"/>
          <ac:picMkLst>
            <pc:docMk/>
            <pc:sldMk cId="2944975134" sldId="261"/>
            <ac:picMk id="5" creationId="{7DAA645C-BB1F-4060-9505-2813CD88675C}"/>
          </ac:picMkLst>
        </pc:picChg>
      </pc:sldChg>
      <pc:sldChg chg="new del setBg">
        <pc:chgData name="Stan Cox" userId="9376f276357bfffd" providerId="LiveId" clId="{872BDED2-B3DC-4931-9C9C-EC9FEFCE05E0}" dt="2020-11-09T03:48:32.501" v="3079" actId="47"/>
        <pc:sldMkLst>
          <pc:docMk/>
          <pc:sldMk cId="485630310" sldId="262"/>
        </pc:sldMkLst>
      </pc:sldChg>
      <pc:sldChg chg="del">
        <pc:chgData name="Stan Cox" userId="9376f276357bfffd" providerId="LiveId" clId="{872BDED2-B3DC-4931-9C9C-EC9FEFCE05E0}" dt="2020-10-30T01:11:59.516" v="0" actId="47"/>
        <pc:sldMkLst>
          <pc:docMk/>
          <pc:sldMk cId="885239461" sldId="262"/>
        </pc:sldMkLst>
      </pc:sldChg>
      <pc:sldChg chg="addSp modSp add del mod modTransition modAnim modNotesTx">
        <pc:chgData name="Stan Cox" userId="9376f276357bfffd" providerId="LiveId" clId="{872BDED2-B3DC-4931-9C9C-EC9FEFCE05E0}" dt="2020-11-03T20:19:02.269" v="1737" actId="47"/>
        <pc:sldMkLst>
          <pc:docMk/>
          <pc:sldMk cId="2234950510" sldId="262"/>
        </pc:sldMkLst>
        <pc:spChg chg="mod">
          <ac:chgData name="Stan Cox" userId="9376f276357bfffd" providerId="LiveId" clId="{872BDED2-B3DC-4931-9C9C-EC9FEFCE05E0}" dt="2020-11-03T15:21:25.502" v="1340" actId="207"/>
          <ac:spMkLst>
            <pc:docMk/>
            <pc:sldMk cId="2234950510" sldId="262"/>
            <ac:spMk id="2" creationId="{88766322-83DC-42B1-8F77-D2269D793A82}"/>
          </ac:spMkLst>
        </pc:spChg>
        <pc:spChg chg="mod">
          <ac:chgData name="Stan Cox" userId="9376f276357bfffd" providerId="LiveId" clId="{872BDED2-B3DC-4931-9C9C-EC9FEFCE05E0}" dt="2020-11-03T15:21:30.832" v="1341" actId="207"/>
          <ac:spMkLst>
            <pc:docMk/>
            <pc:sldMk cId="2234950510" sldId="262"/>
            <ac:spMk id="3" creationId="{212E08D6-85BF-4FEA-BBB5-58EEA962187A}"/>
          </ac:spMkLst>
        </pc:spChg>
        <pc:spChg chg="add mod">
          <ac:chgData name="Stan Cox" userId="9376f276357bfffd" providerId="LiveId" clId="{872BDED2-B3DC-4931-9C9C-EC9FEFCE05E0}" dt="2020-11-03T15:21:15.019" v="1339" actId="207"/>
          <ac:spMkLst>
            <pc:docMk/>
            <pc:sldMk cId="2234950510" sldId="262"/>
            <ac:spMk id="4" creationId="{9332D459-DD7D-4404-A14F-7F7952079462}"/>
          </ac:spMkLst>
        </pc:spChg>
      </pc:sldChg>
      <pc:sldMasterChg chg="modSp modSldLayout">
        <pc:chgData name="Stan Cox" userId="9376f276357bfffd" providerId="LiveId" clId="{872BDED2-B3DC-4931-9C9C-EC9FEFCE05E0}" dt="2020-10-30T01:27:44.912" v="31"/>
        <pc:sldMasterMkLst>
          <pc:docMk/>
          <pc:sldMasterMk cId="2906821935" sldId="2147483696"/>
        </pc:sldMasterMkLst>
        <pc:spChg chg="mod">
          <ac:chgData name="Stan Cox" userId="9376f276357bfffd" providerId="LiveId" clId="{872BDED2-B3DC-4931-9C9C-EC9FEFCE05E0}" dt="2020-10-30T01:27:44.912" v="31"/>
          <ac:spMkLst>
            <pc:docMk/>
            <pc:sldMasterMk cId="2906821935" sldId="2147483696"/>
            <ac:spMk id="2" creationId="{00000000-0000-0000-0000-000000000000}"/>
          </ac:spMkLst>
        </pc:spChg>
        <pc:spChg chg="mod">
          <ac:chgData name="Stan Cox" userId="9376f276357bfffd" providerId="LiveId" clId="{872BDED2-B3DC-4931-9C9C-EC9FEFCE05E0}" dt="2020-10-30T01:27:44.912" v="31"/>
          <ac:spMkLst>
            <pc:docMk/>
            <pc:sldMasterMk cId="2906821935" sldId="2147483696"/>
            <ac:spMk id="3" creationId="{00000000-0000-0000-0000-000000000000}"/>
          </ac:spMkLst>
        </pc:spChg>
        <pc:spChg chg="mod">
          <ac:chgData name="Stan Cox" userId="9376f276357bfffd" providerId="LiveId" clId="{872BDED2-B3DC-4931-9C9C-EC9FEFCE05E0}" dt="2020-10-30T01:27:44.912" v="31"/>
          <ac:spMkLst>
            <pc:docMk/>
            <pc:sldMasterMk cId="2906821935" sldId="2147483696"/>
            <ac:spMk id="4" creationId="{00000000-0000-0000-0000-000000000000}"/>
          </ac:spMkLst>
        </pc:spChg>
        <pc:spChg chg="mod">
          <ac:chgData name="Stan Cox" userId="9376f276357bfffd" providerId="LiveId" clId="{872BDED2-B3DC-4931-9C9C-EC9FEFCE05E0}" dt="2020-10-30T01:27:44.912" v="31"/>
          <ac:spMkLst>
            <pc:docMk/>
            <pc:sldMasterMk cId="2906821935" sldId="2147483696"/>
            <ac:spMk id="5" creationId="{00000000-0000-0000-0000-000000000000}"/>
          </ac:spMkLst>
        </pc:spChg>
        <pc:spChg chg="mod">
          <ac:chgData name="Stan Cox" userId="9376f276357bfffd" providerId="LiveId" clId="{872BDED2-B3DC-4931-9C9C-EC9FEFCE05E0}" dt="2020-10-30T01:27:44.912" v="31"/>
          <ac:spMkLst>
            <pc:docMk/>
            <pc:sldMasterMk cId="2906821935" sldId="2147483696"/>
            <ac:spMk id="6" creationId="{00000000-0000-0000-0000-000000000000}"/>
          </ac:spMkLst>
        </pc:spChg>
        <pc:spChg chg="mod">
          <ac:chgData name="Stan Cox" userId="9376f276357bfffd" providerId="LiveId" clId="{872BDED2-B3DC-4931-9C9C-EC9FEFCE05E0}" dt="2020-10-30T01:27:44.912" v="31"/>
          <ac:spMkLst>
            <pc:docMk/>
            <pc:sldMasterMk cId="2906821935" sldId="2147483696"/>
            <ac:spMk id="15" creationId="{00000000-0000-0000-0000-000000000000}"/>
          </ac:spMkLst>
        </pc:spChg>
        <pc:spChg chg="mod">
          <ac:chgData name="Stan Cox" userId="9376f276357bfffd" providerId="LiveId" clId="{872BDED2-B3DC-4931-9C9C-EC9FEFCE05E0}" dt="2020-10-30T01:27:44.912" v="31"/>
          <ac:spMkLst>
            <pc:docMk/>
            <pc:sldMasterMk cId="2906821935" sldId="2147483696"/>
            <ac:spMk id="16" creationId="{00000000-0000-0000-0000-000000000000}"/>
          </ac:spMkLst>
        </pc:spChg>
        <pc:spChg chg="mod">
          <ac:chgData name="Stan Cox" userId="9376f276357bfffd" providerId="LiveId" clId="{872BDED2-B3DC-4931-9C9C-EC9FEFCE05E0}" dt="2020-10-30T01:27:44.912" v="31"/>
          <ac:spMkLst>
            <pc:docMk/>
            <pc:sldMasterMk cId="2906821935" sldId="2147483696"/>
            <ac:spMk id="17" creationId="{00000000-0000-0000-0000-000000000000}"/>
          </ac:spMkLst>
        </pc:spChg>
        <pc:spChg chg="mod">
          <ac:chgData name="Stan Cox" userId="9376f276357bfffd" providerId="LiveId" clId="{872BDED2-B3DC-4931-9C9C-EC9FEFCE05E0}" dt="2020-10-30T01:27:44.912" v="31"/>
          <ac:spMkLst>
            <pc:docMk/>
            <pc:sldMasterMk cId="2906821935" sldId="2147483696"/>
            <ac:spMk id="18" creationId="{00000000-0000-0000-0000-000000000000}"/>
          </ac:spMkLst>
        </pc:spChg>
        <pc:spChg chg="mod">
          <ac:chgData name="Stan Cox" userId="9376f276357bfffd" providerId="LiveId" clId="{872BDED2-B3DC-4931-9C9C-EC9FEFCE05E0}" dt="2020-10-30T01:27:44.912" v="31"/>
          <ac:spMkLst>
            <pc:docMk/>
            <pc:sldMasterMk cId="2906821935" sldId="2147483696"/>
            <ac:spMk id="19" creationId="{00000000-0000-0000-0000-000000000000}"/>
          </ac:spMkLst>
        </pc:spChg>
        <pc:spChg chg="mod">
          <ac:chgData name="Stan Cox" userId="9376f276357bfffd" providerId="LiveId" clId="{872BDED2-B3DC-4931-9C9C-EC9FEFCE05E0}" dt="2020-10-30T01:27:44.912" v="31"/>
          <ac:spMkLst>
            <pc:docMk/>
            <pc:sldMasterMk cId="2906821935" sldId="2147483696"/>
            <ac:spMk id="20" creationId="{00000000-0000-0000-0000-000000000000}"/>
          </ac:spMkLst>
        </pc:spChg>
        <pc:grpChg chg="mod">
          <ac:chgData name="Stan Cox" userId="9376f276357bfffd" providerId="LiveId" clId="{872BDED2-B3DC-4931-9C9C-EC9FEFCE05E0}" dt="2020-10-30T01:27:44.912" v="31"/>
          <ac:grpSpMkLst>
            <pc:docMk/>
            <pc:sldMasterMk cId="2906821935" sldId="2147483696"/>
            <ac:grpSpMk id="14" creationId="{00000000-0000-0000-0000-000000000000}"/>
          </ac:grpSpMkLst>
        </pc:grpChg>
        <pc:sldLayoutChg chg="modSp">
          <pc:chgData name="Stan Cox" userId="9376f276357bfffd" providerId="LiveId" clId="{872BDED2-B3DC-4931-9C9C-EC9FEFCE05E0}" dt="2020-10-30T01:27:44.912" v="31"/>
          <pc:sldLayoutMkLst>
            <pc:docMk/>
            <pc:sldMasterMk cId="2906821935" sldId="2147483696"/>
            <pc:sldLayoutMk cId="3037707729" sldId="2147483697"/>
          </pc:sldLayoutMkLst>
          <pc:spChg chg="mod">
            <ac:chgData name="Stan Cox" userId="9376f276357bfffd" providerId="LiveId" clId="{872BDED2-B3DC-4931-9C9C-EC9FEFCE05E0}" dt="2020-10-30T01:27:44.912" v="31"/>
            <ac:spMkLst>
              <pc:docMk/>
              <pc:sldMasterMk cId="2906821935" sldId="2147483696"/>
              <pc:sldLayoutMk cId="3037707729" sldId="2147483697"/>
              <ac:spMk id="2"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3037707729" sldId="2147483697"/>
              <ac:spMk id="3"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3037707729" sldId="2147483697"/>
              <ac:spMk id="4"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3037707729" sldId="2147483697"/>
              <ac:spMk id="5"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3037707729" sldId="2147483697"/>
              <ac:spMk id="6"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3037707729" sldId="2147483697"/>
              <ac:spMk id="14"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3037707729" sldId="2147483697"/>
              <ac:spMk id="15"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3037707729" sldId="2147483697"/>
              <ac:spMk id="16"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3037707729" sldId="2147483697"/>
              <ac:spMk id="20"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3037707729" sldId="2147483697"/>
              <ac:spMk id="21"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3037707729" sldId="2147483697"/>
              <ac:spMk id="22"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3037707729" sldId="2147483697"/>
              <ac:spMk id="23"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3037707729" sldId="2147483697"/>
              <ac:spMk id="24" creationId="{00000000-0000-0000-0000-000000000000}"/>
            </ac:spMkLst>
          </pc:spChg>
          <pc:grpChg chg="mod">
            <ac:chgData name="Stan Cox" userId="9376f276357bfffd" providerId="LiveId" clId="{872BDED2-B3DC-4931-9C9C-EC9FEFCE05E0}" dt="2020-10-30T01:27:44.912" v="31"/>
            <ac:grpSpMkLst>
              <pc:docMk/>
              <pc:sldMasterMk cId="2906821935" sldId="2147483696"/>
              <pc:sldLayoutMk cId="3037707729" sldId="2147483697"/>
              <ac:grpSpMk id="25" creationId="{00000000-0000-0000-0000-000000000000}"/>
            </ac:grpSpMkLst>
          </pc:grpChg>
        </pc:sldLayoutChg>
        <pc:sldLayoutChg chg="modSp">
          <pc:chgData name="Stan Cox" userId="9376f276357bfffd" providerId="LiveId" clId="{872BDED2-B3DC-4931-9C9C-EC9FEFCE05E0}" dt="2020-10-30T01:27:44.912" v="31"/>
          <pc:sldLayoutMkLst>
            <pc:docMk/>
            <pc:sldMasterMk cId="2906821935" sldId="2147483696"/>
            <pc:sldLayoutMk cId="3979742349" sldId="2147483698"/>
          </pc:sldLayoutMkLst>
          <pc:spChg chg="mod">
            <ac:chgData name="Stan Cox" userId="9376f276357bfffd" providerId="LiveId" clId="{872BDED2-B3DC-4931-9C9C-EC9FEFCE05E0}" dt="2020-10-30T01:27:44.912" v="31"/>
            <ac:spMkLst>
              <pc:docMk/>
              <pc:sldMasterMk cId="2906821935" sldId="2147483696"/>
              <pc:sldLayoutMk cId="3979742349" sldId="2147483698"/>
              <ac:spMk id="2"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3979742349" sldId="2147483698"/>
              <ac:spMk id="3"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3979742349" sldId="2147483698"/>
              <ac:spMk id="4"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3979742349" sldId="2147483698"/>
              <ac:spMk id="5"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3979742349" sldId="2147483698"/>
              <ac:spMk id="6" creationId="{00000000-0000-0000-0000-000000000000}"/>
            </ac:spMkLst>
          </pc:spChg>
        </pc:sldLayoutChg>
        <pc:sldLayoutChg chg="modSp">
          <pc:chgData name="Stan Cox" userId="9376f276357bfffd" providerId="LiveId" clId="{872BDED2-B3DC-4931-9C9C-EC9FEFCE05E0}" dt="2020-10-30T01:27:44.912" v="31"/>
          <pc:sldLayoutMkLst>
            <pc:docMk/>
            <pc:sldMasterMk cId="2906821935" sldId="2147483696"/>
            <pc:sldLayoutMk cId="423925722" sldId="2147483699"/>
          </pc:sldLayoutMkLst>
          <pc:spChg chg="mod">
            <ac:chgData name="Stan Cox" userId="9376f276357bfffd" providerId="LiveId" clId="{872BDED2-B3DC-4931-9C9C-EC9FEFCE05E0}" dt="2020-10-30T01:27:44.912" v="31"/>
            <ac:spMkLst>
              <pc:docMk/>
              <pc:sldMasterMk cId="2906821935" sldId="2147483696"/>
              <pc:sldLayoutMk cId="423925722" sldId="2147483699"/>
              <ac:spMk id="2"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423925722" sldId="2147483699"/>
              <ac:spMk id="3"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423925722" sldId="2147483699"/>
              <ac:spMk id="6" creationId="{00000000-0000-0000-0000-000000000000}"/>
            </ac:spMkLst>
          </pc:spChg>
        </pc:sldLayoutChg>
        <pc:sldLayoutChg chg="modSp">
          <pc:chgData name="Stan Cox" userId="9376f276357bfffd" providerId="LiveId" clId="{872BDED2-B3DC-4931-9C9C-EC9FEFCE05E0}" dt="2020-10-30T01:27:44.912" v="31"/>
          <pc:sldLayoutMkLst>
            <pc:docMk/>
            <pc:sldMasterMk cId="2906821935" sldId="2147483696"/>
            <pc:sldLayoutMk cId="1036598161" sldId="2147483700"/>
          </pc:sldLayoutMkLst>
          <pc:spChg chg="mod">
            <ac:chgData name="Stan Cox" userId="9376f276357bfffd" providerId="LiveId" clId="{872BDED2-B3DC-4931-9C9C-EC9FEFCE05E0}" dt="2020-10-30T01:27:44.912" v="31"/>
            <ac:spMkLst>
              <pc:docMk/>
              <pc:sldMasterMk cId="2906821935" sldId="2147483696"/>
              <pc:sldLayoutMk cId="1036598161" sldId="2147483700"/>
              <ac:spMk id="2"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1036598161" sldId="2147483700"/>
              <ac:spMk id="3"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1036598161" sldId="2147483700"/>
              <ac:spMk id="4" creationId="{00000000-0000-0000-0000-000000000000}"/>
            </ac:spMkLst>
          </pc:spChg>
        </pc:sldLayoutChg>
        <pc:sldLayoutChg chg="modSp">
          <pc:chgData name="Stan Cox" userId="9376f276357bfffd" providerId="LiveId" clId="{872BDED2-B3DC-4931-9C9C-EC9FEFCE05E0}" dt="2020-10-30T01:27:44.912" v="31"/>
          <pc:sldLayoutMkLst>
            <pc:docMk/>
            <pc:sldMasterMk cId="2906821935" sldId="2147483696"/>
            <pc:sldLayoutMk cId="3055201670" sldId="2147483701"/>
          </pc:sldLayoutMkLst>
          <pc:spChg chg="mod">
            <ac:chgData name="Stan Cox" userId="9376f276357bfffd" providerId="LiveId" clId="{872BDED2-B3DC-4931-9C9C-EC9FEFCE05E0}" dt="2020-10-30T01:27:44.912" v="31"/>
            <ac:spMkLst>
              <pc:docMk/>
              <pc:sldMasterMk cId="2906821935" sldId="2147483696"/>
              <pc:sldLayoutMk cId="3055201670" sldId="2147483701"/>
              <ac:spMk id="3"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3055201670" sldId="2147483701"/>
              <ac:spMk id="4"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3055201670" sldId="2147483701"/>
              <ac:spMk id="5"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3055201670" sldId="2147483701"/>
              <ac:spMk id="6" creationId="{00000000-0000-0000-0000-000000000000}"/>
            </ac:spMkLst>
          </pc:spChg>
        </pc:sldLayoutChg>
        <pc:sldLayoutChg chg="modSp">
          <pc:chgData name="Stan Cox" userId="9376f276357bfffd" providerId="LiveId" clId="{872BDED2-B3DC-4931-9C9C-EC9FEFCE05E0}" dt="2020-10-30T01:27:44.912" v="31"/>
          <pc:sldLayoutMkLst>
            <pc:docMk/>
            <pc:sldMasterMk cId="2906821935" sldId="2147483696"/>
            <pc:sldLayoutMk cId="871223205" sldId="2147483704"/>
          </pc:sldLayoutMkLst>
          <pc:spChg chg="mod">
            <ac:chgData name="Stan Cox" userId="9376f276357bfffd" providerId="LiveId" clId="{872BDED2-B3DC-4931-9C9C-EC9FEFCE05E0}" dt="2020-10-30T01:27:44.912" v="31"/>
            <ac:spMkLst>
              <pc:docMk/>
              <pc:sldMasterMk cId="2906821935" sldId="2147483696"/>
              <pc:sldLayoutMk cId="871223205" sldId="2147483704"/>
              <ac:spMk id="2"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871223205" sldId="2147483704"/>
              <ac:spMk id="3"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871223205" sldId="2147483704"/>
              <ac:spMk id="4" creationId="{00000000-0000-0000-0000-000000000000}"/>
            </ac:spMkLst>
          </pc:spChg>
        </pc:sldLayoutChg>
        <pc:sldLayoutChg chg="modSp">
          <pc:chgData name="Stan Cox" userId="9376f276357bfffd" providerId="LiveId" clId="{872BDED2-B3DC-4931-9C9C-EC9FEFCE05E0}" dt="2020-10-30T01:27:44.912" v="31"/>
          <pc:sldLayoutMkLst>
            <pc:docMk/>
            <pc:sldMasterMk cId="2906821935" sldId="2147483696"/>
            <pc:sldLayoutMk cId="2493310478" sldId="2147483705"/>
          </pc:sldLayoutMkLst>
          <pc:spChg chg="mod">
            <ac:chgData name="Stan Cox" userId="9376f276357bfffd" providerId="LiveId" clId="{872BDED2-B3DC-4931-9C9C-EC9FEFCE05E0}" dt="2020-10-30T01:27:44.912" v="31"/>
            <ac:spMkLst>
              <pc:docMk/>
              <pc:sldMasterMk cId="2906821935" sldId="2147483696"/>
              <pc:sldLayoutMk cId="2493310478" sldId="2147483705"/>
              <ac:spMk id="2"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2493310478" sldId="2147483705"/>
              <ac:spMk id="4"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2493310478" sldId="2147483705"/>
              <ac:spMk id="14" creationId="{00000000-0000-0000-0000-000000000000}"/>
            </ac:spMkLst>
          </pc:spChg>
        </pc:sldLayoutChg>
        <pc:sldLayoutChg chg="modSp">
          <pc:chgData name="Stan Cox" userId="9376f276357bfffd" providerId="LiveId" clId="{872BDED2-B3DC-4931-9C9C-EC9FEFCE05E0}" dt="2020-10-30T01:27:44.912" v="31"/>
          <pc:sldLayoutMkLst>
            <pc:docMk/>
            <pc:sldMasterMk cId="2906821935" sldId="2147483696"/>
            <pc:sldLayoutMk cId="618898709" sldId="2147483706"/>
          </pc:sldLayoutMkLst>
          <pc:spChg chg="mod">
            <ac:chgData name="Stan Cox" userId="9376f276357bfffd" providerId="LiveId" clId="{872BDED2-B3DC-4931-9C9C-EC9FEFCE05E0}" dt="2020-10-30T01:27:44.912" v="31"/>
            <ac:spMkLst>
              <pc:docMk/>
              <pc:sldMasterMk cId="2906821935" sldId="2147483696"/>
              <pc:sldLayoutMk cId="618898709" sldId="2147483706"/>
              <ac:spMk id="2"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618898709" sldId="2147483706"/>
              <ac:spMk id="3"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618898709" sldId="2147483706"/>
              <ac:spMk id="4" creationId="{00000000-0000-0000-0000-000000000000}"/>
            </ac:spMkLst>
          </pc:spChg>
        </pc:sldLayoutChg>
        <pc:sldLayoutChg chg="modSp">
          <pc:chgData name="Stan Cox" userId="9376f276357bfffd" providerId="LiveId" clId="{872BDED2-B3DC-4931-9C9C-EC9FEFCE05E0}" dt="2020-10-30T01:27:44.912" v="31"/>
          <pc:sldLayoutMkLst>
            <pc:docMk/>
            <pc:sldMasterMk cId="2906821935" sldId="2147483696"/>
            <pc:sldLayoutMk cId="755718027" sldId="2147483707"/>
          </pc:sldLayoutMkLst>
          <pc:spChg chg="mod">
            <ac:chgData name="Stan Cox" userId="9376f276357bfffd" providerId="LiveId" clId="{872BDED2-B3DC-4931-9C9C-EC9FEFCE05E0}" dt="2020-10-30T01:27:44.912" v="31"/>
            <ac:spMkLst>
              <pc:docMk/>
              <pc:sldMasterMk cId="2906821935" sldId="2147483696"/>
              <pc:sldLayoutMk cId="755718027" sldId="2147483707"/>
              <ac:spMk id="2"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755718027" sldId="2147483707"/>
              <ac:spMk id="3" creationId="{00000000-0000-0000-0000-000000000000}"/>
            </ac:spMkLst>
          </pc:spChg>
        </pc:sldLayoutChg>
        <pc:sldLayoutChg chg="modSp">
          <pc:chgData name="Stan Cox" userId="9376f276357bfffd" providerId="LiveId" clId="{872BDED2-B3DC-4931-9C9C-EC9FEFCE05E0}" dt="2020-10-30T01:27:44.912" v="31"/>
          <pc:sldLayoutMkLst>
            <pc:docMk/>
            <pc:sldMasterMk cId="2906821935" sldId="2147483696"/>
            <pc:sldLayoutMk cId="1625823393" sldId="2147483708"/>
          </pc:sldLayoutMkLst>
          <pc:spChg chg="mod">
            <ac:chgData name="Stan Cox" userId="9376f276357bfffd" providerId="LiveId" clId="{872BDED2-B3DC-4931-9C9C-EC9FEFCE05E0}" dt="2020-10-30T01:27:44.912" v="31"/>
            <ac:spMkLst>
              <pc:docMk/>
              <pc:sldMasterMk cId="2906821935" sldId="2147483696"/>
              <pc:sldLayoutMk cId="1625823393" sldId="2147483708"/>
              <ac:spMk id="2"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1625823393" sldId="2147483708"/>
              <ac:spMk id="3"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1625823393" sldId="2147483708"/>
              <ac:spMk id="10"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1625823393" sldId="2147483708"/>
              <ac:spMk id="14"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1625823393" sldId="2147483708"/>
              <ac:spMk id="15" creationId="{00000000-0000-0000-0000-000000000000}"/>
            </ac:spMkLst>
          </pc:spChg>
        </pc:sldLayoutChg>
        <pc:sldLayoutChg chg="modSp">
          <pc:chgData name="Stan Cox" userId="9376f276357bfffd" providerId="LiveId" clId="{872BDED2-B3DC-4931-9C9C-EC9FEFCE05E0}" dt="2020-10-30T01:27:44.912" v="31"/>
          <pc:sldLayoutMkLst>
            <pc:docMk/>
            <pc:sldMasterMk cId="2906821935" sldId="2147483696"/>
            <pc:sldLayoutMk cId="2780482585" sldId="2147483709"/>
          </pc:sldLayoutMkLst>
          <pc:spChg chg="mod">
            <ac:chgData name="Stan Cox" userId="9376f276357bfffd" providerId="LiveId" clId="{872BDED2-B3DC-4931-9C9C-EC9FEFCE05E0}" dt="2020-10-30T01:27:44.912" v="31"/>
            <ac:spMkLst>
              <pc:docMk/>
              <pc:sldMasterMk cId="2906821935" sldId="2147483696"/>
              <pc:sldLayoutMk cId="2780482585" sldId="2147483709"/>
              <ac:spMk id="2"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2780482585" sldId="2147483709"/>
              <ac:spMk id="3" creationId="{00000000-0000-0000-0000-000000000000}"/>
            </ac:spMkLst>
          </pc:spChg>
        </pc:sldLayoutChg>
        <pc:sldLayoutChg chg="modSp">
          <pc:chgData name="Stan Cox" userId="9376f276357bfffd" providerId="LiveId" clId="{872BDED2-B3DC-4931-9C9C-EC9FEFCE05E0}" dt="2020-10-30T01:27:44.912" v="31"/>
          <pc:sldLayoutMkLst>
            <pc:docMk/>
            <pc:sldMasterMk cId="2906821935" sldId="2147483696"/>
            <pc:sldLayoutMk cId="47379137" sldId="2147483710"/>
          </pc:sldLayoutMkLst>
          <pc:spChg chg="mod">
            <ac:chgData name="Stan Cox" userId="9376f276357bfffd" providerId="LiveId" clId="{872BDED2-B3DC-4931-9C9C-EC9FEFCE05E0}" dt="2020-10-30T01:27:44.912" v="31"/>
            <ac:spMkLst>
              <pc:docMk/>
              <pc:sldMasterMk cId="2906821935" sldId="2147483696"/>
              <pc:sldLayoutMk cId="47379137" sldId="2147483710"/>
              <ac:spMk id="2"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47379137" sldId="2147483710"/>
              <ac:spMk id="3"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47379137" sldId="2147483710"/>
              <ac:spMk id="10"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47379137" sldId="2147483710"/>
              <ac:spMk id="14"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47379137" sldId="2147483710"/>
              <ac:spMk id="15" creationId="{00000000-0000-0000-0000-000000000000}"/>
            </ac:spMkLst>
          </pc:spChg>
        </pc:sldLayoutChg>
        <pc:sldLayoutChg chg="modSp">
          <pc:chgData name="Stan Cox" userId="9376f276357bfffd" providerId="LiveId" clId="{872BDED2-B3DC-4931-9C9C-EC9FEFCE05E0}" dt="2020-10-30T01:27:44.912" v="31"/>
          <pc:sldLayoutMkLst>
            <pc:docMk/>
            <pc:sldMasterMk cId="2906821935" sldId="2147483696"/>
            <pc:sldLayoutMk cId="403854324" sldId="2147483711"/>
          </pc:sldLayoutMkLst>
          <pc:spChg chg="mod">
            <ac:chgData name="Stan Cox" userId="9376f276357bfffd" providerId="LiveId" clId="{872BDED2-B3DC-4931-9C9C-EC9FEFCE05E0}" dt="2020-10-30T01:27:44.912" v="31"/>
            <ac:spMkLst>
              <pc:docMk/>
              <pc:sldMasterMk cId="2906821935" sldId="2147483696"/>
              <pc:sldLayoutMk cId="403854324" sldId="2147483711"/>
              <ac:spMk id="2"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403854324" sldId="2147483711"/>
              <ac:spMk id="3"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403854324" sldId="2147483711"/>
              <ac:spMk id="10" creationId="{00000000-0000-0000-0000-000000000000}"/>
            </ac:spMkLst>
          </pc:spChg>
        </pc:sldLayoutChg>
        <pc:sldLayoutChg chg="modSp">
          <pc:chgData name="Stan Cox" userId="9376f276357bfffd" providerId="LiveId" clId="{872BDED2-B3DC-4931-9C9C-EC9FEFCE05E0}" dt="2020-10-30T01:27:44.912" v="31"/>
          <pc:sldLayoutMkLst>
            <pc:docMk/>
            <pc:sldMasterMk cId="2906821935" sldId="2147483696"/>
            <pc:sldLayoutMk cId="2088439310" sldId="2147483713"/>
          </pc:sldLayoutMkLst>
          <pc:spChg chg="mod">
            <ac:chgData name="Stan Cox" userId="9376f276357bfffd" providerId="LiveId" clId="{872BDED2-B3DC-4931-9C9C-EC9FEFCE05E0}" dt="2020-10-30T01:27:44.912" v="31"/>
            <ac:spMkLst>
              <pc:docMk/>
              <pc:sldMasterMk cId="2906821935" sldId="2147483696"/>
              <pc:sldLayoutMk cId="2088439310" sldId="2147483713"/>
              <ac:spMk id="2" creationId="{00000000-0000-0000-0000-000000000000}"/>
            </ac:spMkLst>
          </pc:spChg>
          <pc:spChg chg="mod">
            <ac:chgData name="Stan Cox" userId="9376f276357bfffd" providerId="LiveId" clId="{872BDED2-B3DC-4931-9C9C-EC9FEFCE05E0}" dt="2020-10-30T01:27:44.912" v="31"/>
            <ac:spMkLst>
              <pc:docMk/>
              <pc:sldMasterMk cId="2906821935" sldId="2147483696"/>
              <pc:sldLayoutMk cId="2088439310" sldId="2147483713"/>
              <ac:spMk id="3" creationId="{00000000-0000-0000-0000-000000000000}"/>
            </ac:spMkLst>
          </pc:spChg>
        </pc:sldLayoutChg>
      </pc:sldMasterChg>
      <pc:sldMasterChg chg="setBg modSldLayout">
        <pc:chgData name="Stan Cox" userId="9376f276357bfffd" providerId="LiveId" clId="{872BDED2-B3DC-4931-9C9C-EC9FEFCE05E0}" dt="2020-10-30T01:34:29.333" v="257"/>
        <pc:sldMasterMkLst>
          <pc:docMk/>
          <pc:sldMasterMk cId="3631130161" sldId="2147483714"/>
        </pc:sldMasterMkLst>
        <pc:sldLayoutChg chg="setBg">
          <pc:chgData name="Stan Cox" userId="9376f276357bfffd" providerId="LiveId" clId="{872BDED2-B3DC-4931-9C9C-EC9FEFCE05E0}" dt="2020-10-30T01:34:29.333" v="257"/>
          <pc:sldLayoutMkLst>
            <pc:docMk/>
            <pc:sldMasterMk cId="3631130161" sldId="2147483714"/>
            <pc:sldLayoutMk cId="3264469280" sldId="2147483715"/>
          </pc:sldLayoutMkLst>
        </pc:sldLayoutChg>
        <pc:sldLayoutChg chg="setBg">
          <pc:chgData name="Stan Cox" userId="9376f276357bfffd" providerId="LiveId" clId="{872BDED2-B3DC-4931-9C9C-EC9FEFCE05E0}" dt="2020-10-30T01:34:29.333" v="257"/>
          <pc:sldLayoutMkLst>
            <pc:docMk/>
            <pc:sldMasterMk cId="3631130161" sldId="2147483714"/>
            <pc:sldLayoutMk cId="2898769738" sldId="2147483716"/>
          </pc:sldLayoutMkLst>
        </pc:sldLayoutChg>
        <pc:sldLayoutChg chg="setBg">
          <pc:chgData name="Stan Cox" userId="9376f276357bfffd" providerId="LiveId" clId="{872BDED2-B3DC-4931-9C9C-EC9FEFCE05E0}" dt="2020-10-30T01:34:29.333" v="257"/>
          <pc:sldLayoutMkLst>
            <pc:docMk/>
            <pc:sldMasterMk cId="3631130161" sldId="2147483714"/>
            <pc:sldLayoutMk cId="894918014" sldId="2147483717"/>
          </pc:sldLayoutMkLst>
        </pc:sldLayoutChg>
        <pc:sldLayoutChg chg="setBg">
          <pc:chgData name="Stan Cox" userId="9376f276357bfffd" providerId="LiveId" clId="{872BDED2-B3DC-4931-9C9C-EC9FEFCE05E0}" dt="2020-10-30T01:34:29.333" v="257"/>
          <pc:sldLayoutMkLst>
            <pc:docMk/>
            <pc:sldMasterMk cId="3631130161" sldId="2147483714"/>
            <pc:sldLayoutMk cId="2197338745" sldId="2147483718"/>
          </pc:sldLayoutMkLst>
        </pc:sldLayoutChg>
        <pc:sldLayoutChg chg="setBg">
          <pc:chgData name="Stan Cox" userId="9376f276357bfffd" providerId="LiveId" clId="{872BDED2-B3DC-4931-9C9C-EC9FEFCE05E0}" dt="2020-10-30T01:34:29.333" v="257"/>
          <pc:sldLayoutMkLst>
            <pc:docMk/>
            <pc:sldMasterMk cId="3631130161" sldId="2147483714"/>
            <pc:sldLayoutMk cId="790890609" sldId="2147483719"/>
          </pc:sldLayoutMkLst>
        </pc:sldLayoutChg>
        <pc:sldLayoutChg chg="setBg">
          <pc:chgData name="Stan Cox" userId="9376f276357bfffd" providerId="LiveId" clId="{872BDED2-B3DC-4931-9C9C-EC9FEFCE05E0}" dt="2020-10-30T01:34:29.333" v="257"/>
          <pc:sldLayoutMkLst>
            <pc:docMk/>
            <pc:sldMasterMk cId="3631130161" sldId="2147483714"/>
            <pc:sldLayoutMk cId="874395773" sldId="2147483720"/>
          </pc:sldLayoutMkLst>
        </pc:sldLayoutChg>
        <pc:sldLayoutChg chg="setBg">
          <pc:chgData name="Stan Cox" userId="9376f276357bfffd" providerId="LiveId" clId="{872BDED2-B3DC-4931-9C9C-EC9FEFCE05E0}" dt="2020-10-30T01:34:29.333" v="257"/>
          <pc:sldLayoutMkLst>
            <pc:docMk/>
            <pc:sldMasterMk cId="3631130161" sldId="2147483714"/>
            <pc:sldLayoutMk cId="1858996249" sldId="2147483721"/>
          </pc:sldLayoutMkLst>
        </pc:sldLayoutChg>
        <pc:sldLayoutChg chg="setBg">
          <pc:chgData name="Stan Cox" userId="9376f276357bfffd" providerId="LiveId" clId="{872BDED2-B3DC-4931-9C9C-EC9FEFCE05E0}" dt="2020-10-30T01:34:29.333" v="257"/>
          <pc:sldLayoutMkLst>
            <pc:docMk/>
            <pc:sldMasterMk cId="3631130161" sldId="2147483714"/>
            <pc:sldLayoutMk cId="2094535420" sldId="2147483722"/>
          </pc:sldLayoutMkLst>
        </pc:sldLayoutChg>
        <pc:sldLayoutChg chg="setBg">
          <pc:chgData name="Stan Cox" userId="9376f276357bfffd" providerId="LiveId" clId="{872BDED2-B3DC-4931-9C9C-EC9FEFCE05E0}" dt="2020-10-30T01:34:29.333" v="257"/>
          <pc:sldLayoutMkLst>
            <pc:docMk/>
            <pc:sldMasterMk cId="3631130161" sldId="2147483714"/>
            <pc:sldLayoutMk cId="822166152" sldId="2147483723"/>
          </pc:sldLayoutMkLst>
        </pc:sldLayoutChg>
        <pc:sldLayoutChg chg="setBg">
          <pc:chgData name="Stan Cox" userId="9376f276357bfffd" providerId="LiveId" clId="{872BDED2-B3DC-4931-9C9C-EC9FEFCE05E0}" dt="2020-10-30T01:34:29.333" v="257"/>
          <pc:sldLayoutMkLst>
            <pc:docMk/>
            <pc:sldMasterMk cId="3631130161" sldId="2147483714"/>
            <pc:sldLayoutMk cId="571963964" sldId="2147483724"/>
          </pc:sldLayoutMkLst>
        </pc:sldLayoutChg>
        <pc:sldLayoutChg chg="setBg">
          <pc:chgData name="Stan Cox" userId="9376f276357bfffd" providerId="LiveId" clId="{872BDED2-B3DC-4931-9C9C-EC9FEFCE05E0}" dt="2020-10-30T01:34:29.333" v="257"/>
          <pc:sldLayoutMkLst>
            <pc:docMk/>
            <pc:sldMasterMk cId="3631130161" sldId="2147483714"/>
            <pc:sldLayoutMk cId="3745119358" sldId="2147483725"/>
          </pc:sldLayoutMkLst>
        </pc:sldLayoutChg>
        <pc:sldLayoutChg chg="setBg">
          <pc:chgData name="Stan Cox" userId="9376f276357bfffd" providerId="LiveId" clId="{872BDED2-B3DC-4931-9C9C-EC9FEFCE05E0}" dt="2020-10-30T01:34:29.333" v="257"/>
          <pc:sldLayoutMkLst>
            <pc:docMk/>
            <pc:sldMasterMk cId="3631130161" sldId="2147483714"/>
            <pc:sldLayoutMk cId="1530653754" sldId="2147483726"/>
          </pc:sldLayoutMkLst>
        </pc:sldLayoutChg>
        <pc:sldLayoutChg chg="setBg">
          <pc:chgData name="Stan Cox" userId="9376f276357bfffd" providerId="LiveId" clId="{872BDED2-B3DC-4931-9C9C-EC9FEFCE05E0}" dt="2020-10-30T01:34:29.333" v="257"/>
          <pc:sldLayoutMkLst>
            <pc:docMk/>
            <pc:sldMasterMk cId="3631130161" sldId="2147483714"/>
            <pc:sldLayoutMk cId="2994257250" sldId="2147483727"/>
          </pc:sldLayoutMkLst>
        </pc:sldLayoutChg>
        <pc:sldLayoutChg chg="setBg">
          <pc:chgData name="Stan Cox" userId="9376f276357bfffd" providerId="LiveId" clId="{872BDED2-B3DC-4931-9C9C-EC9FEFCE05E0}" dt="2020-10-30T01:34:29.333" v="257"/>
          <pc:sldLayoutMkLst>
            <pc:docMk/>
            <pc:sldMasterMk cId="3631130161" sldId="2147483714"/>
            <pc:sldLayoutMk cId="2901508463" sldId="2147483728"/>
          </pc:sldLayoutMkLst>
        </pc:sldLayoutChg>
        <pc:sldLayoutChg chg="setBg">
          <pc:chgData name="Stan Cox" userId="9376f276357bfffd" providerId="LiveId" clId="{872BDED2-B3DC-4931-9C9C-EC9FEFCE05E0}" dt="2020-10-30T01:34:29.333" v="257"/>
          <pc:sldLayoutMkLst>
            <pc:docMk/>
            <pc:sldMasterMk cId="3631130161" sldId="2147483714"/>
            <pc:sldLayoutMk cId="4069406176" sldId="2147483729"/>
          </pc:sldLayoutMkLst>
        </pc:sldLayoutChg>
        <pc:sldLayoutChg chg="setBg">
          <pc:chgData name="Stan Cox" userId="9376f276357bfffd" providerId="LiveId" clId="{872BDED2-B3DC-4931-9C9C-EC9FEFCE05E0}" dt="2020-10-30T01:34:29.333" v="257"/>
          <pc:sldLayoutMkLst>
            <pc:docMk/>
            <pc:sldMasterMk cId="3631130161" sldId="2147483714"/>
            <pc:sldLayoutMk cId="2833564057" sldId="2147483730"/>
          </pc:sldLayoutMkLst>
        </pc:sldLayoutChg>
        <pc:sldLayoutChg chg="setBg">
          <pc:chgData name="Stan Cox" userId="9376f276357bfffd" providerId="LiveId" clId="{872BDED2-B3DC-4931-9C9C-EC9FEFCE05E0}" dt="2020-10-30T01:34:29.333" v="257"/>
          <pc:sldLayoutMkLst>
            <pc:docMk/>
            <pc:sldMasterMk cId="3631130161" sldId="2147483714"/>
            <pc:sldLayoutMk cId="536476170" sldId="2147483731"/>
          </pc:sldLayoutMkLst>
        </pc:sldLayoutChg>
      </pc:sldMasterChg>
      <pc:sldMasterChg chg="del delSldLayout">
        <pc:chgData name="Stan Cox" userId="9376f276357bfffd" providerId="LiveId" clId="{872BDED2-B3DC-4931-9C9C-EC9FEFCE05E0}" dt="2020-10-30T01:11:59.516" v="0" actId="47"/>
        <pc:sldMasterMkLst>
          <pc:docMk/>
          <pc:sldMasterMk cId="4262881072" sldId="2147483714"/>
        </pc:sldMasterMkLst>
        <pc:sldLayoutChg chg="del">
          <pc:chgData name="Stan Cox" userId="9376f276357bfffd" providerId="LiveId" clId="{872BDED2-B3DC-4931-9C9C-EC9FEFCE05E0}" dt="2020-10-30T01:11:59.516" v="0" actId="47"/>
          <pc:sldLayoutMkLst>
            <pc:docMk/>
            <pc:sldMasterMk cId="4262881072" sldId="2147483714"/>
            <pc:sldLayoutMk cId="3151286656" sldId="2147483715"/>
          </pc:sldLayoutMkLst>
        </pc:sldLayoutChg>
        <pc:sldLayoutChg chg="del">
          <pc:chgData name="Stan Cox" userId="9376f276357bfffd" providerId="LiveId" clId="{872BDED2-B3DC-4931-9C9C-EC9FEFCE05E0}" dt="2020-10-30T01:11:59.516" v="0" actId="47"/>
          <pc:sldLayoutMkLst>
            <pc:docMk/>
            <pc:sldMasterMk cId="4262881072" sldId="2147483714"/>
            <pc:sldLayoutMk cId="1602253653" sldId="2147483716"/>
          </pc:sldLayoutMkLst>
        </pc:sldLayoutChg>
        <pc:sldLayoutChg chg="del">
          <pc:chgData name="Stan Cox" userId="9376f276357bfffd" providerId="LiveId" clId="{872BDED2-B3DC-4931-9C9C-EC9FEFCE05E0}" dt="2020-10-30T01:11:59.516" v="0" actId="47"/>
          <pc:sldLayoutMkLst>
            <pc:docMk/>
            <pc:sldMasterMk cId="4262881072" sldId="2147483714"/>
            <pc:sldLayoutMk cId="55851062" sldId="2147483717"/>
          </pc:sldLayoutMkLst>
        </pc:sldLayoutChg>
        <pc:sldLayoutChg chg="del">
          <pc:chgData name="Stan Cox" userId="9376f276357bfffd" providerId="LiveId" clId="{872BDED2-B3DC-4931-9C9C-EC9FEFCE05E0}" dt="2020-10-30T01:11:59.516" v="0" actId="47"/>
          <pc:sldLayoutMkLst>
            <pc:docMk/>
            <pc:sldMasterMk cId="4262881072" sldId="2147483714"/>
            <pc:sldLayoutMk cId="3265322728" sldId="2147483718"/>
          </pc:sldLayoutMkLst>
        </pc:sldLayoutChg>
        <pc:sldLayoutChg chg="del">
          <pc:chgData name="Stan Cox" userId="9376f276357bfffd" providerId="LiveId" clId="{872BDED2-B3DC-4931-9C9C-EC9FEFCE05E0}" dt="2020-10-30T01:11:59.516" v="0" actId="47"/>
          <pc:sldLayoutMkLst>
            <pc:docMk/>
            <pc:sldMasterMk cId="4262881072" sldId="2147483714"/>
            <pc:sldLayoutMk cId="3571034844" sldId="2147483719"/>
          </pc:sldLayoutMkLst>
        </pc:sldLayoutChg>
        <pc:sldLayoutChg chg="del">
          <pc:chgData name="Stan Cox" userId="9376f276357bfffd" providerId="LiveId" clId="{872BDED2-B3DC-4931-9C9C-EC9FEFCE05E0}" dt="2020-10-30T01:11:59.516" v="0" actId="47"/>
          <pc:sldLayoutMkLst>
            <pc:docMk/>
            <pc:sldMasterMk cId="4262881072" sldId="2147483714"/>
            <pc:sldLayoutMk cId="475205255" sldId="2147483720"/>
          </pc:sldLayoutMkLst>
        </pc:sldLayoutChg>
        <pc:sldLayoutChg chg="del">
          <pc:chgData name="Stan Cox" userId="9376f276357bfffd" providerId="LiveId" clId="{872BDED2-B3DC-4931-9C9C-EC9FEFCE05E0}" dt="2020-10-30T01:11:59.516" v="0" actId="47"/>
          <pc:sldLayoutMkLst>
            <pc:docMk/>
            <pc:sldMasterMk cId="4262881072" sldId="2147483714"/>
            <pc:sldLayoutMk cId="2673785903" sldId="2147483721"/>
          </pc:sldLayoutMkLst>
        </pc:sldLayoutChg>
        <pc:sldLayoutChg chg="del">
          <pc:chgData name="Stan Cox" userId="9376f276357bfffd" providerId="LiveId" clId="{872BDED2-B3DC-4931-9C9C-EC9FEFCE05E0}" dt="2020-10-30T01:11:59.516" v="0" actId="47"/>
          <pc:sldLayoutMkLst>
            <pc:docMk/>
            <pc:sldMasterMk cId="4262881072" sldId="2147483714"/>
            <pc:sldLayoutMk cId="1610488752" sldId="2147483722"/>
          </pc:sldLayoutMkLst>
        </pc:sldLayoutChg>
        <pc:sldLayoutChg chg="del">
          <pc:chgData name="Stan Cox" userId="9376f276357bfffd" providerId="LiveId" clId="{872BDED2-B3DC-4931-9C9C-EC9FEFCE05E0}" dt="2020-10-30T01:11:59.516" v="0" actId="47"/>
          <pc:sldLayoutMkLst>
            <pc:docMk/>
            <pc:sldMasterMk cId="4262881072" sldId="2147483714"/>
            <pc:sldLayoutMk cId="3651575903" sldId="2147483723"/>
          </pc:sldLayoutMkLst>
        </pc:sldLayoutChg>
        <pc:sldLayoutChg chg="del">
          <pc:chgData name="Stan Cox" userId="9376f276357bfffd" providerId="LiveId" clId="{872BDED2-B3DC-4931-9C9C-EC9FEFCE05E0}" dt="2020-10-30T01:11:59.516" v="0" actId="47"/>
          <pc:sldLayoutMkLst>
            <pc:docMk/>
            <pc:sldMasterMk cId="4262881072" sldId="2147483714"/>
            <pc:sldLayoutMk cId="3858202136" sldId="2147483724"/>
          </pc:sldLayoutMkLst>
        </pc:sldLayoutChg>
        <pc:sldLayoutChg chg="del">
          <pc:chgData name="Stan Cox" userId="9376f276357bfffd" providerId="LiveId" clId="{872BDED2-B3DC-4931-9C9C-EC9FEFCE05E0}" dt="2020-10-30T01:11:59.516" v="0" actId="47"/>
          <pc:sldLayoutMkLst>
            <pc:docMk/>
            <pc:sldMasterMk cId="4262881072" sldId="2147483714"/>
            <pc:sldLayoutMk cId="4053830266" sldId="214748372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0268F5-7937-44E1-AA1B-84382760CA7E}"/>
              </a:ext>
            </a:extLst>
          </p:cNvPr>
          <p:cNvSpPr>
            <a:spLocks noGrp="1"/>
          </p:cNvSpPr>
          <p:nvPr>
            <p:ph type="hdr" sz="quarter"/>
          </p:nvPr>
        </p:nvSpPr>
        <p:spPr>
          <a:xfrm>
            <a:off x="0" y="0"/>
            <a:ext cx="3431317" cy="805111"/>
          </a:xfrm>
          <a:prstGeom prst="rect">
            <a:avLst/>
          </a:prstGeom>
        </p:spPr>
        <p:txBody>
          <a:bodyPr vert="horz" lIns="93497" tIns="46749" rIns="93497" bIns="46749" rtlCol="0"/>
          <a:lstStyle>
            <a:lvl1pPr algn="l">
              <a:defRPr sz="1200"/>
            </a:lvl1pPr>
          </a:lstStyle>
          <a:p>
            <a:r>
              <a:rPr lang="en-US" sz="2900" dirty="0">
                <a:latin typeface="GOOD BRUSH" pitchFamily="2" charset="0"/>
              </a:rPr>
              <a:t>No Hurry?</a:t>
            </a:r>
          </a:p>
        </p:txBody>
      </p:sp>
      <p:sp>
        <p:nvSpPr>
          <p:cNvPr id="3" name="Date Placeholder 2">
            <a:extLst>
              <a:ext uri="{FF2B5EF4-FFF2-40B4-BE49-F238E27FC236}">
                <a16:creationId xmlns:a16="http://schemas.microsoft.com/office/drawing/2014/main" id="{D2657F14-04C6-4921-A485-0AEA45AEC8CF}"/>
              </a:ext>
            </a:extLst>
          </p:cNvPr>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r>
              <a:rPr lang="en-US" dirty="0"/>
              <a:t>November 8, 2020 @ 11am</a:t>
            </a:r>
          </a:p>
        </p:txBody>
      </p:sp>
      <p:sp>
        <p:nvSpPr>
          <p:cNvPr id="4" name="Footer Placeholder 3">
            <a:extLst>
              <a:ext uri="{FF2B5EF4-FFF2-40B4-BE49-F238E27FC236}">
                <a16:creationId xmlns:a16="http://schemas.microsoft.com/office/drawing/2014/main" id="{F35882FD-8C57-477F-9F5B-CF6EC8050029}"/>
              </a:ext>
            </a:extLst>
          </p:cNvPr>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7524BC52-2ACB-4958-98D8-41F1C9931E46}"/>
              </a:ext>
            </a:extLst>
          </p:cNvPr>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  soundteaching.org   </a:t>
            </a:r>
            <a:fld id="{F3EA92A3-18F5-40E7-A3D5-1EBCBDA9D14E}" type="slidenum">
              <a:rPr lang="en-US" smtClean="0"/>
              <a:t>‹#›</a:t>
            </a:fld>
            <a:endParaRPr lang="en-US" dirty="0"/>
          </a:p>
        </p:txBody>
      </p:sp>
    </p:spTree>
    <p:extLst>
      <p:ext uri="{BB962C8B-B14F-4D97-AF65-F5344CB8AC3E}">
        <p14:creationId xmlns:p14="http://schemas.microsoft.com/office/powerpoint/2010/main" val="1547140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1FBF5565-D841-415D-8A50-C59F971303FB}" type="datetimeFigureOut">
              <a:rPr lang="en-US" smtClean="0"/>
              <a:t>11/8/2020</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0BD79325-2D00-47C1-9D09-E4190B09CB94}" type="slidenum">
              <a:rPr lang="en-US" smtClean="0"/>
              <a:t>‹#›</a:t>
            </a:fld>
            <a:endParaRPr lang="en-US"/>
          </a:p>
        </p:txBody>
      </p:sp>
    </p:spTree>
    <p:extLst>
      <p:ext uri="{BB962C8B-B14F-4D97-AF65-F5344CB8AC3E}">
        <p14:creationId xmlns:p14="http://schemas.microsoft.com/office/powerpoint/2010/main" val="273856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3638"/>
            <a:ext cx="5586413" cy="3141662"/>
          </a:xfrm>
        </p:spPr>
      </p:sp>
      <p:sp>
        <p:nvSpPr>
          <p:cNvPr id="3" name="Notes Placeholder 2"/>
          <p:cNvSpPr>
            <a:spLocks noGrp="1"/>
          </p:cNvSpPr>
          <p:nvPr>
            <p:ph type="body" idx="1"/>
          </p:nvPr>
        </p:nvSpPr>
        <p:spPr/>
        <p:txBody>
          <a:bodyPr/>
          <a:lstStyle/>
          <a:p>
            <a:pPr>
              <a:lnSpc>
                <a:spcPct val="107000"/>
              </a:lnSpc>
              <a:spcAft>
                <a:spcPts val="818"/>
              </a:spcAft>
            </a:pPr>
            <a:r>
              <a:rPr lang="en-US" b="1" dirty="0">
                <a:latin typeface="Calibri" panose="020F0502020204030204" pitchFamily="34" charset="0"/>
                <a:ea typeface="Calibri" panose="020F0502020204030204" pitchFamily="34" charset="0"/>
                <a:cs typeface="Times New Roman" panose="02020603050405020304" pitchFamily="18" charset="0"/>
              </a:rPr>
              <a:t>No Hurry?</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8"/>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5308" indent="-175308">
              <a:lnSpc>
                <a:spcPct val="107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The attitude that many have in the world today is “I have time. I don’t need to ‘Get right with the Lord right now.’”</a:t>
            </a:r>
          </a:p>
          <a:p>
            <a:pPr marL="642795" lvl="1" indent="-175308">
              <a:lnSpc>
                <a:spcPct val="107000"/>
              </a:lnSpc>
              <a:buFont typeface="Arial" panose="020B0604020202020204" pitchFamily="34" charset="0"/>
              <a:buChar char="•"/>
            </a:pPr>
            <a:r>
              <a:rPr lang="en-US" b="0" dirty="0">
                <a:latin typeface="Calibri" panose="020F0502020204030204" pitchFamily="34" charset="0"/>
                <a:ea typeface="Calibri" panose="020F0502020204030204" pitchFamily="34" charset="0"/>
                <a:cs typeface="Times New Roman" panose="02020603050405020304" pitchFamily="18" charset="0"/>
              </a:rPr>
              <a:t>Those who think there isn’t any hurry to “get right with the Lord” are foolish and naïve.</a:t>
            </a:r>
          </a:p>
          <a:p>
            <a:pPr marL="642795" lvl="1" indent="-175308">
              <a:lnSpc>
                <a:spcPct val="107000"/>
              </a:lnSpc>
              <a:buFont typeface="Arial" panose="020B0604020202020204" pitchFamily="34" charset="0"/>
              <a:buChar char="•"/>
            </a:pPr>
            <a:r>
              <a:rPr lang="en-US" b="0" dirty="0">
                <a:latin typeface="Calibri" panose="020F0502020204030204" pitchFamily="34" charset="0"/>
                <a:ea typeface="Calibri" panose="020F0502020204030204" pitchFamily="34" charset="0"/>
                <a:cs typeface="Times New Roman" panose="02020603050405020304" pitchFamily="18" charset="0"/>
              </a:rPr>
              <a:t>Is this your mindset? </a:t>
            </a:r>
          </a:p>
          <a:p>
            <a:pPr marL="642795" lvl="1" indent="-175308">
              <a:lnSpc>
                <a:spcPct val="107000"/>
              </a:lnSpc>
              <a:buFont typeface="Arial" panose="020B0604020202020204" pitchFamily="34" charset="0"/>
              <a:buChar char="•"/>
            </a:pPr>
            <a:r>
              <a:rPr lang="en-US" b="0" dirty="0">
                <a:latin typeface="Calibri" panose="020F0502020204030204" pitchFamily="34" charset="0"/>
                <a:ea typeface="Calibri" panose="020F0502020204030204" pitchFamily="34" charset="0"/>
                <a:cs typeface="Times New Roman" panose="02020603050405020304" pitchFamily="18" charset="0"/>
              </a:rPr>
              <a:t>Should you feel secure in the amount of time you have?</a:t>
            </a:r>
          </a:p>
          <a:p>
            <a:pPr marL="175308" indent="-175308">
              <a:lnSpc>
                <a:spcPct val="107000"/>
              </a:lnSpc>
              <a:spcAft>
                <a:spcPts val="818"/>
              </a:spcAft>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Let’s explore and examine the Holy Spirit’s teaching on “The Urgency of the Gospel”</a:t>
            </a:r>
          </a:p>
          <a:p>
            <a:pPr marL="350615" indent="-350615">
              <a:lnSpc>
                <a:spcPct val="107000"/>
              </a:lnSpc>
              <a:spcAft>
                <a:spcPts val="818"/>
              </a:spcAft>
              <a:buFont typeface="+mj-lt"/>
              <a:buAutoNum type="romanU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8"/>
              </a:spcAft>
            </a:pPr>
            <a:r>
              <a:rPr lang="en-US" dirty="0">
                <a:latin typeface="Calibri" panose="020F0502020204030204" pitchFamily="34" charset="0"/>
                <a:ea typeface="Calibri" panose="020F0502020204030204" pitchFamily="34" charset="0"/>
                <a:cs typeface="Times New Roman" panose="02020603050405020304" pitchFamily="18" charset="0"/>
              </a:rPr>
              <a:t>Borrowed from Jeremiah Cox</a:t>
            </a:r>
          </a:p>
          <a:p>
            <a:endParaRPr lang="en-US" dirty="0"/>
          </a:p>
        </p:txBody>
      </p:sp>
      <p:sp>
        <p:nvSpPr>
          <p:cNvPr id="4" name="Slide Number Placeholder 3"/>
          <p:cNvSpPr>
            <a:spLocks noGrp="1"/>
          </p:cNvSpPr>
          <p:nvPr>
            <p:ph type="sldNum" sz="quarter" idx="10"/>
          </p:nvPr>
        </p:nvSpPr>
        <p:spPr/>
        <p:txBody>
          <a:bodyPr/>
          <a:lstStyle/>
          <a:p>
            <a:fld id="{0BD79325-2D00-47C1-9D09-E4190B09CB94}" type="slidenum">
              <a:rPr lang="en-US" smtClean="0"/>
              <a:t>1</a:t>
            </a:fld>
            <a:endParaRPr lang="en-US"/>
          </a:p>
        </p:txBody>
      </p:sp>
    </p:spTree>
    <p:extLst>
      <p:ext uri="{BB962C8B-B14F-4D97-AF65-F5344CB8AC3E}">
        <p14:creationId xmlns:p14="http://schemas.microsoft.com/office/powerpoint/2010/main" val="3735327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3638"/>
            <a:ext cx="5586413" cy="3141662"/>
          </a:xfrm>
        </p:spPr>
      </p:sp>
      <p:sp>
        <p:nvSpPr>
          <p:cNvPr id="3" name="Notes Placeholder 2"/>
          <p:cNvSpPr>
            <a:spLocks noGrp="1"/>
          </p:cNvSpPr>
          <p:nvPr>
            <p:ph type="body" idx="1"/>
          </p:nvPr>
        </p:nvSpPr>
        <p:spPr/>
        <p:txBody>
          <a:bodyPr/>
          <a:lstStyle/>
          <a:p>
            <a:pP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The Attitude of Complacency</a:t>
            </a:r>
          </a:p>
          <a:p>
            <a:pPr marL="759666" lvl="1" indent="-292179">
              <a:lnSpc>
                <a:spcPct val="107000"/>
              </a:lnSpc>
              <a:buFont typeface="Arial" panose="020B0604020202020204" pitchFamily="34" charset="0"/>
              <a:buChar char="•"/>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“with the Lord one day is as a thousand years, and a thousand years as one day” (2 Peter 3:9).</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68718" lvl="2" indent="-233744">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Does this mean we have all the time in the world to make things right?</a:t>
            </a:r>
          </a:p>
          <a:p>
            <a:pPr marL="1168718" lvl="2" indent="-233744">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Quite the opposite. (Revisit text later)</a:t>
            </a:r>
          </a:p>
          <a:p>
            <a:pPr marL="1168718" lvl="2" indent="-233744">
              <a:lnSpc>
                <a:spcPct val="107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We are on the temporary side of Jordan, not the eternal – our time is not infinite.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59666" lvl="1" indent="-292179">
              <a:lnSpc>
                <a:spcPct val="107000"/>
              </a:lnSpc>
              <a:buFont typeface="Arial" panose="020B0604020202020204" pitchFamily="34" charset="0"/>
              <a:buChar cha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Proverbs 1:20-33</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 Wisdom’s rebuke of complacency:</a:t>
            </a:r>
          </a:p>
          <a:p>
            <a:pPr marL="1227153" lvl="2" indent="-292179" defTabSz="934974">
              <a:lnSpc>
                <a:spcPct val="107000"/>
              </a:lnSpc>
              <a:buFont typeface="Arial" panose="020B0604020202020204" pitchFamily="34" charset="0"/>
              <a:buChar char="•"/>
              <a:defRP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vv. 8-19)</a:t>
            </a:r>
            <a:r>
              <a:rPr lang="en-US" dirty="0">
                <a:latin typeface="Calibri" panose="020F0502020204030204" pitchFamily="34" charset="0"/>
                <a:ea typeface="Calibri" panose="020F0502020204030204" pitchFamily="34" charset="0"/>
                <a:cs typeface="Times New Roman" panose="02020603050405020304" pitchFamily="18" charset="0"/>
              </a:rPr>
              <a:t> – warning about running with sinners.</a:t>
            </a:r>
          </a:p>
          <a:p>
            <a:pPr marL="1227153" lvl="2" indent="-292179" defTabSz="934974">
              <a:lnSpc>
                <a:spcPct val="107000"/>
              </a:lnSpc>
              <a:buFont typeface="Arial" panose="020B0604020202020204" pitchFamily="34" charset="0"/>
              <a:buChar char="•"/>
              <a:defRP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20-22)</a:t>
            </a:r>
            <a:r>
              <a:rPr lang="en-US" dirty="0">
                <a:latin typeface="Calibri" panose="020F0502020204030204" pitchFamily="34" charset="0"/>
                <a:ea typeface="Calibri" panose="020F0502020204030204" pitchFamily="34" charset="0"/>
                <a:cs typeface="Times New Roman" panose="02020603050405020304" pitchFamily="18" charset="0"/>
              </a:rPr>
              <a:t> – Call of Wisdom to the “</a:t>
            </a: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simple ones” – “O naïve ones” (NASB)</a:t>
            </a:r>
            <a:r>
              <a:rPr lang="en-US"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(Proverbs 1:20-33), </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i="1" dirty="0"/>
              <a:t>Wisdom calls aloud outside; She raises her voice in the open squares. </a:t>
            </a:r>
            <a:r>
              <a:rPr lang="en-US" i="1" baseline="30000" dirty="0"/>
              <a:t>21</a:t>
            </a:r>
            <a:r>
              <a:rPr lang="en-US" i="1" dirty="0"/>
              <a:t> She cries out in the chief concourses, At the openings of the gates in the city She speaks her words: </a:t>
            </a:r>
            <a:r>
              <a:rPr lang="en-US" i="1" baseline="30000" dirty="0"/>
              <a:t>22</a:t>
            </a:r>
            <a:r>
              <a:rPr lang="en-US" i="1" dirty="0"/>
              <a:t> “How long, </a:t>
            </a:r>
            <a:r>
              <a:rPr lang="en-US" i="1" u="sng" dirty="0"/>
              <a:t>you simple ones</a:t>
            </a:r>
            <a:r>
              <a:rPr lang="en-US" i="1" dirty="0"/>
              <a:t>, will you love simplicity? For scorners delight in their scorning, And </a:t>
            </a:r>
            <a:r>
              <a:rPr lang="en-US" i="1" u="sng" dirty="0"/>
              <a:t>fools hate knowledge</a:t>
            </a:r>
            <a:r>
              <a:rPr lang="en-US" i="1" dirty="0"/>
              <a:t>.”</a:t>
            </a:r>
          </a:p>
          <a:p>
            <a:pPr marL="1110282" lvl="2" indent="-175308" defTabSz="934974">
              <a:lnSpc>
                <a:spcPct val="107000"/>
              </a:lnSpc>
              <a:buFont typeface="Arial" panose="020B0604020202020204" pitchFamily="34" charset="0"/>
              <a:buChar char="•"/>
              <a:defRP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23-25)</a:t>
            </a:r>
            <a:r>
              <a:rPr lang="en-US" dirty="0">
                <a:latin typeface="Calibri" panose="020F0502020204030204" pitchFamily="34" charset="0"/>
                <a:ea typeface="Calibri" panose="020F0502020204030204" pitchFamily="34" charset="0"/>
                <a:cs typeface="Times New Roman" panose="02020603050405020304" pitchFamily="18" charset="0"/>
              </a:rPr>
              <a:t> – You ignore rebuke and counsel.</a:t>
            </a:r>
          </a:p>
          <a:p>
            <a:pPr>
              <a:lnSpc>
                <a:spcPct val="107000"/>
              </a:lnSpc>
            </a:pPr>
            <a:r>
              <a:rPr lang="en-US" i="1" baseline="30000" dirty="0"/>
              <a:t>23</a:t>
            </a:r>
            <a:r>
              <a:rPr lang="en-US" i="1" dirty="0"/>
              <a:t> Turn at my rebuke; Surely I will pour out my spirit on you; I will make my words known to you. </a:t>
            </a:r>
            <a:r>
              <a:rPr lang="en-US" i="1" baseline="30000" dirty="0"/>
              <a:t>24</a:t>
            </a:r>
            <a:r>
              <a:rPr lang="en-US" i="1" dirty="0"/>
              <a:t> Because I have called and </a:t>
            </a:r>
            <a:r>
              <a:rPr lang="en-US" i="1" u="sng" dirty="0"/>
              <a:t>you refused</a:t>
            </a:r>
            <a:r>
              <a:rPr lang="en-US" i="1" dirty="0"/>
              <a:t>, I have stretched out my hand and </a:t>
            </a:r>
            <a:r>
              <a:rPr lang="en-US" i="1" u="sng" dirty="0"/>
              <a:t>no one regarded</a:t>
            </a:r>
            <a:r>
              <a:rPr lang="en-US" i="1" dirty="0"/>
              <a:t>, </a:t>
            </a:r>
            <a:r>
              <a:rPr lang="en-US" i="1" baseline="30000" dirty="0"/>
              <a:t>25</a:t>
            </a:r>
            <a:r>
              <a:rPr lang="en-US" i="1" dirty="0"/>
              <a:t> Because </a:t>
            </a:r>
            <a:r>
              <a:rPr lang="en-US" i="1" u="sng" dirty="0"/>
              <a:t>you disdained all my counsel</a:t>
            </a:r>
            <a:r>
              <a:rPr lang="en-US" i="1" dirty="0"/>
              <a:t>, And </a:t>
            </a:r>
            <a:r>
              <a:rPr lang="en-US" i="1" u="sng" dirty="0"/>
              <a:t>would have none of my rebuke</a:t>
            </a:r>
            <a:r>
              <a:rPr lang="en-US" i="1" dirty="0"/>
              <a:t>,”</a:t>
            </a:r>
          </a:p>
          <a:p>
            <a:pPr marL="1110282" lvl="2" indent="-175308" defTabSz="934974">
              <a:lnSpc>
                <a:spcPct val="107000"/>
              </a:lnSpc>
              <a:buFont typeface="Arial" panose="020B0604020202020204" pitchFamily="34" charset="0"/>
              <a:buChar char="•"/>
              <a:defRP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26-27)</a:t>
            </a:r>
            <a:r>
              <a:rPr lang="en-US" dirty="0">
                <a:latin typeface="Calibri" panose="020F0502020204030204" pitchFamily="34" charset="0"/>
                <a:ea typeface="Calibri" panose="020F0502020204030204" pitchFamily="34" charset="0"/>
                <a:cs typeface="Times New Roman" panose="02020603050405020304" pitchFamily="18" charset="0"/>
              </a:rPr>
              <a:t> – Destruction WILL come.</a:t>
            </a:r>
            <a:endParaRPr lang="en-US" dirty="0"/>
          </a:p>
          <a:p>
            <a:pPr>
              <a:lnSpc>
                <a:spcPct val="107000"/>
              </a:lnSpc>
            </a:pPr>
            <a:r>
              <a:rPr lang="en-US" i="1" dirty="0"/>
              <a:t> </a:t>
            </a:r>
            <a:r>
              <a:rPr lang="en-US" i="1" baseline="30000" dirty="0"/>
              <a:t>26</a:t>
            </a:r>
            <a:r>
              <a:rPr lang="en-US" i="1" dirty="0"/>
              <a:t> I also will laugh at </a:t>
            </a:r>
            <a:r>
              <a:rPr lang="en-US" i="1" u="sng" dirty="0"/>
              <a:t>your calamity</a:t>
            </a:r>
            <a:r>
              <a:rPr lang="en-US" i="1" dirty="0"/>
              <a:t>; I will mock when your </a:t>
            </a:r>
            <a:r>
              <a:rPr lang="en-US" i="1" u="sng" dirty="0"/>
              <a:t>terror comes</a:t>
            </a:r>
            <a:r>
              <a:rPr lang="en-US" i="1" dirty="0"/>
              <a:t>, </a:t>
            </a:r>
            <a:r>
              <a:rPr lang="en-US" i="1" baseline="30000" dirty="0"/>
              <a:t>27</a:t>
            </a:r>
            <a:r>
              <a:rPr lang="en-US" i="1" dirty="0"/>
              <a:t> When your terror comes </a:t>
            </a:r>
            <a:r>
              <a:rPr lang="en-US" i="1" u="sng" dirty="0"/>
              <a:t>like a storm</a:t>
            </a:r>
            <a:r>
              <a:rPr lang="en-US" i="1" dirty="0"/>
              <a:t>, And your </a:t>
            </a:r>
            <a:r>
              <a:rPr lang="en-US" i="1" u="sng" dirty="0"/>
              <a:t>destruction</a:t>
            </a:r>
            <a:r>
              <a:rPr lang="en-US" i="1" dirty="0"/>
              <a:t> comes </a:t>
            </a:r>
            <a:r>
              <a:rPr lang="en-US" i="1" u="sng" dirty="0"/>
              <a:t>like a whirlwind</a:t>
            </a:r>
            <a:r>
              <a:rPr lang="en-US" i="1" dirty="0"/>
              <a:t>, When </a:t>
            </a:r>
            <a:r>
              <a:rPr lang="en-US" i="1" u="sng" dirty="0"/>
              <a:t>distress and anguish </a:t>
            </a:r>
            <a:r>
              <a:rPr lang="en-US" i="1" dirty="0"/>
              <a:t>come upon you.“</a:t>
            </a:r>
          </a:p>
          <a:p>
            <a:pPr marL="1110282" lvl="2" indent="-175308" defTabSz="934974">
              <a:lnSpc>
                <a:spcPct val="107000"/>
              </a:lnSpc>
              <a:buFont typeface="Arial" panose="020B0604020202020204" pitchFamily="34" charset="0"/>
              <a:buChar char="•"/>
              <a:defRP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28-30)</a:t>
            </a:r>
            <a:r>
              <a:rPr lang="en-US" dirty="0">
                <a:latin typeface="Calibri" panose="020F0502020204030204" pitchFamily="34" charset="0"/>
                <a:ea typeface="Calibri" panose="020F0502020204030204" pitchFamily="34" charset="0"/>
                <a:cs typeface="Times New Roman" panose="02020603050405020304" pitchFamily="18" charset="0"/>
              </a:rPr>
              <a:t> – Regret of rejecting Wisdom.</a:t>
            </a:r>
            <a:endParaRPr lang="en-US" dirty="0"/>
          </a:p>
          <a:p>
            <a:pPr>
              <a:lnSpc>
                <a:spcPct val="107000"/>
              </a:lnSpc>
            </a:pPr>
            <a:r>
              <a:rPr lang="en-US" i="1" baseline="30000" dirty="0"/>
              <a:t>28</a:t>
            </a:r>
            <a:r>
              <a:rPr lang="en-US" i="1" dirty="0"/>
              <a:t> “</a:t>
            </a:r>
            <a:r>
              <a:rPr lang="en-US" i="1" u="sng" dirty="0"/>
              <a:t>Then they will call on me</a:t>
            </a:r>
            <a:r>
              <a:rPr lang="en-US" i="1" dirty="0"/>
              <a:t>, but I will not answer; </a:t>
            </a:r>
            <a:r>
              <a:rPr lang="en-US" i="1" u="sng" dirty="0"/>
              <a:t>They will seek me diligently</a:t>
            </a:r>
            <a:r>
              <a:rPr lang="en-US" i="1" dirty="0"/>
              <a:t>, but they will not find me. </a:t>
            </a:r>
            <a:r>
              <a:rPr lang="en-US" i="1" baseline="30000" dirty="0"/>
              <a:t>29</a:t>
            </a:r>
            <a:r>
              <a:rPr lang="en-US" i="1" dirty="0"/>
              <a:t> Because they hated knowledge And did not choose the fear of the Lord, </a:t>
            </a:r>
            <a:r>
              <a:rPr lang="en-US" i="1" baseline="30000" dirty="0"/>
              <a:t>30</a:t>
            </a:r>
            <a:r>
              <a:rPr lang="en-US" i="1" dirty="0"/>
              <a:t> They would have none of my counsel And despised my every rebuke.“</a:t>
            </a:r>
          </a:p>
          <a:p>
            <a:pPr marL="1110282" lvl="2" indent="-175308" defTabSz="934974">
              <a:lnSpc>
                <a:spcPct val="107000"/>
              </a:lnSpc>
              <a:buFont typeface="Arial" panose="020B0604020202020204" pitchFamily="34" charset="0"/>
              <a:buChar char="•"/>
              <a:defRP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31-33)</a:t>
            </a:r>
            <a:r>
              <a:rPr lang="en-US" dirty="0">
                <a:latin typeface="Calibri" panose="020F0502020204030204" pitchFamily="34" charset="0"/>
                <a:ea typeface="Calibri" panose="020F0502020204030204" pitchFamily="34" charset="0"/>
                <a:cs typeface="Times New Roman" panose="02020603050405020304" pitchFamily="18" charset="0"/>
              </a:rPr>
              <a:t> – They will eat the fruit produced by their foolishness.</a:t>
            </a:r>
            <a:endParaRPr lang="en-US" dirty="0"/>
          </a:p>
          <a:p>
            <a:pPr>
              <a:lnSpc>
                <a:spcPct val="107000"/>
              </a:lnSpc>
            </a:pPr>
            <a:r>
              <a:rPr lang="en-US" i="1" baseline="30000" dirty="0"/>
              <a:t>31</a:t>
            </a:r>
            <a:r>
              <a:rPr lang="en-US" i="1" dirty="0"/>
              <a:t> Therefore </a:t>
            </a:r>
            <a:r>
              <a:rPr lang="en-US" i="1" u="sng" dirty="0"/>
              <a:t>they shall eat the fruit of their own way</a:t>
            </a:r>
            <a:r>
              <a:rPr lang="en-US" i="1" dirty="0"/>
              <a:t>, And be filled to the full with their own fancies. </a:t>
            </a:r>
            <a:r>
              <a:rPr lang="en-US" i="1" baseline="30000" dirty="0"/>
              <a:t>32</a:t>
            </a:r>
            <a:r>
              <a:rPr lang="en-US" i="1" dirty="0"/>
              <a:t> For the turning away of the simple will slay them, And </a:t>
            </a:r>
            <a:r>
              <a:rPr lang="en-US" i="1" u="sng" dirty="0"/>
              <a:t>the </a:t>
            </a:r>
            <a:r>
              <a:rPr lang="en-US" b="1" i="1" u="sng" dirty="0"/>
              <a:t>complacency</a:t>
            </a:r>
            <a:r>
              <a:rPr lang="en-US" i="1" u="sng" dirty="0"/>
              <a:t> of fools will destroy them</a:t>
            </a:r>
            <a:r>
              <a:rPr lang="en-US" i="1" dirty="0"/>
              <a:t>; </a:t>
            </a:r>
            <a:r>
              <a:rPr lang="en-US" i="1" baseline="30000" dirty="0"/>
              <a:t>33</a:t>
            </a:r>
            <a:r>
              <a:rPr lang="en-US" i="1" dirty="0"/>
              <a:t> </a:t>
            </a:r>
            <a:r>
              <a:rPr lang="en-US" b="1" i="1" dirty="0"/>
              <a:t>But whoever listens to me will dwell safely, And will be secure, without fear of evil.</a:t>
            </a:r>
            <a:r>
              <a:rPr lang="en-US" i="1" dirty="0"/>
              <a:t>”</a:t>
            </a:r>
            <a:endParaRPr lang="en-US" i="1" dirty="0">
              <a:latin typeface="Calibri" panose="020F0502020204030204" pitchFamily="34" charset="0"/>
              <a:ea typeface="Calibri" panose="020F0502020204030204" pitchFamily="34" charset="0"/>
              <a:cs typeface="Times New Roman" panose="02020603050405020304" pitchFamily="18" charset="0"/>
            </a:endParaRPr>
          </a:p>
          <a:p>
            <a:pPr marL="1636205" lvl="3" indent="-233744">
              <a:lnSpc>
                <a:spcPct val="107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Complacency</a:t>
            </a:r>
            <a:r>
              <a:rPr lang="en-US" dirty="0">
                <a:latin typeface="Calibri" panose="020F0502020204030204" pitchFamily="34" charset="0"/>
                <a:ea typeface="Calibri" panose="020F0502020204030204" pitchFamily="34" charset="0"/>
                <a:cs typeface="Times New Roman" panose="02020603050405020304" pitchFamily="18" charset="0"/>
              </a:rPr>
              <a:t> – </a:t>
            </a:r>
            <a:r>
              <a:rPr lang="en-US" i="1" dirty="0" err="1">
                <a:latin typeface="Calibri" panose="020F0502020204030204" pitchFamily="34" charset="0"/>
                <a:ea typeface="Calibri" panose="020F0502020204030204" pitchFamily="34" charset="0"/>
                <a:cs typeface="Times New Roman" panose="02020603050405020304" pitchFamily="18" charset="0"/>
              </a:rPr>
              <a:t>šalwa</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security (genuine or false).</a:t>
            </a:r>
          </a:p>
          <a:p>
            <a:pPr marL="1636205" lvl="3" indent="-233744">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Contrast with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VERSE 33</a:t>
            </a:r>
            <a:r>
              <a:rPr lang="en-US" dirty="0">
                <a:latin typeface="Calibri" panose="020F0502020204030204" pitchFamily="34" charset="0"/>
                <a:ea typeface="Calibri" panose="020F0502020204030204" pitchFamily="34" charset="0"/>
                <a:cs typeface="Times New Roman" panose="02020603050405020304" pitchFamily="18" charset="0"/>
              </a:rPr>
              <a:t> – true security is in the wisdom of the Lord.</a:t>
            </a:r>
          </a:p>
          <a:p>
            <a:pPr marL="1168718" lvl="2" indent="-233744">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Idea of complacency in regard to spiritual matters:</a:t>
            </a:r>
          </a:p>
          <a:p>
            <a:pPr marL="1636205" lvl="3" indent="-233744">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Despite the rebuke of the word – WHICH MEANS SOMETHING IS NOT RIGHT – I feel secure.</a:t>
            </a:r>
          </a:p>
          <a:p>
            <a:pPr marL="759666" lvl="1" indent="-292179">
              <a:lnSpc>
                <a:spcPct val="107000"/>
              </a:lnSpc>
              <a:buFont typeface="Arial" panose="020B0604020202020204" pitchFamily="34" charset="0"/>
              <a:buChar cha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2 Peter 3:1-9</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 Peter’s warning of the scoffers, and the coming judgment:</a:t>
            </a:r>
          </a:p>
          <a:p>
            <a:pPr marL="1227153" lvl="2" indent="-292179" defTabSz="934974">
              <a:lnSpc>
                <a:spcPct val="107000"/>
              </a:lnSpc>
              <a:buFont typeface="Arial" panose="020B0604020202020204" pitchFamily="34" charset="0"/>
              <a:buChar char="•"/>
              <a:defRP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1-2</a:t>
            </a:r>
            <a:r>
              <a:rPr lang="en-US" dirty="0">
                <a:latin typeface="Calibri" panose="020F0502020204030204" pitchFamily="34" charset="0"/>
                <a:ea typeface="Calibri" panose="020F0502020204030204" pitchFamily="34" charset="0"/>
                <a:cs typeface="Times New Roman" panose="02020603050405020304" pitchFamily="18" charset="0"/>
              </a:rPr>
              <a:t>) – Remember the word of truth! (Find security in it.)</a:t>
            </a:r>
          </a:p>
          <a:p>
            <a:pP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(2 Peter 3:1-9), </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i="1" dirty="0"/>
              <a:t>Beloved, I now write to you this second epistle (in both of which I stir up your pure minds by way of reminder),</a:t>
            </a:r>
            <a:r>
              <a:rPr lang="en-US" i="1" baseline="30000" dirty="0"/>
              <a:t> 2</a:t>
            </a:r>
            <a:r>
              <a:rPr lang="en-US" i="1" dirty="0"/>
              <a:t> </a:t>
            </a:r>
            <a:r>
              <a:rPr lang="en-US" i="1" u="sng" dirty="0"/>
              <a:t>that you may be mindful of the words</a:t>
            </a:r>
            <a:r>
              <a:rPr lang="en-US" i="1" dirty="0"/>
              <a:t> which were spoken before by the holy prophets, and of the commandment of us, the apostles of the Lord and Savior,”</a:t>
            </a:r>
          </a:p>
          <a:p>
            <a:pPr marL="1110282" lvl="2" indent="-175308" defTabSz="934974">
              <a:lnSpc>
                <a:spcPct val="107000"/>
              </a:lnSpc>
              <a:buFont typeface="Arial" panose="020B0604020202020204" pitchFamily="34" charset="0"/>
              <a:buChar char="•"/>
              <a:defRP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3-4)</a:t>
            </a:r>
            <a:r>
              <a:rPr lang="en-US" dirty="0">
                <a:latin typeface="Calibri" panose="020F0502020204030204" pitchFamily="34" charset="0"/>
                <a:ea typeface="Calibri" panose="020F0502020204030204" pitchFamily="34" charset="0"/>
                <a:cs typeface="Times New Roman" panose="02020603050405020304" pitchFamily="18" charset="0"/>
              </a:rPr>
              <a:t> – Scoffers who mock God’s promise of sending Jesus.</a:t>
            </a:r>
            <a:endParaRPr lang="en-US" dirty="0"/>
          </a:p>
          <a:p>
            <a:pPr>
              <a:lnSpc>
                <a:spcPct val="107000"/>
              </a:lnSpc>
            </a:pPr>
            <a:r>
              <a:rPr lang="en-US" i="1" baseline="30000" dirty="0"/>
              <a:t>3</a:t>
            </a:r>
            <a:r>
              <a:rPr lang="en-US" i="1" dirty="0"/>
              <a:t> knowing this first: that </a:t>
            </a:r>
            <a:r>
              <a:rPr lang="en-US" i="1" u="sng" dirty="0"/>
              <a:t>scoffers will come</a:t>
            </a:r>
            <a:r>
              <a:rPr lang="en-US" i="1" dirty="0"/>
              <a:t> in the last days, walking according to their own lusts,</a:t>
            </a:r>
            <a:r>
              <a:rPr lang="en-US" i="1" baseline="30000" dirty="0"/>
              <a:t> 4</a:t>
            </a:r>
            <a:r>
              <a:rPr lang="en-US" i="1" dirty="0"/>
              <a:t> and saying, “</a:t>
            </a:r>
            <a:r>
              <a:rPr lang="en-US" i="1" u="sng" dirty="0"/>
              <a:t>Where is the promise of His coming</a:t>
            </a:r>
            <a:r>
              <a:rPr lang="en-US" i="1" dirty="0"/>
              <a:t>? For since the fathers fell asleep, all things continue as they were from the beginning of creation.”</a:t>
            </a:r>
          </a:p>
          <a:p>
            <a:pPr marL="1636205" lvl="3" indent="-233744">
              <a:lnSpc>
                <a:spcPct val="107000"/>
              </a:lnSpc>
              <a:buFont typeface="Arial" panose="020B0604020202020204" pitchFamily="34" charset="0"/>
              <a:buChar cha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Proverbs 1:22</a:t>
            </a:r>
            <a:r>
              <a:rPr lang="en-US" dirty="0">
                <a:latin typeface="Calibri" panose="020F0502020204030204" pitchFamily="34" charset="0"/>
                <a:ea typeface="Calibri" panose="020F0502020204030204" pitchFamily="34" charset="0"/>
                <a:cs typeface="Times New Roman" panose="02020603050405020304" pitchFamily="18" charset="0"/>
              </a:rPr>
              <a:t> – They delight in such scorn and ignorance.</a:t>
            </a:r>
          </a:p>
          <a:p>
            <a:pPr marL="1636205" lvl="3" indent="-233744">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THEY FEEL SECURE FROM WHAT THEY OBSERVE, INSTEAD OF TRUSTING GOD’S PROMISE</a:t>
            </a:r>
          </a:p>
          <a:p>
            <a:pPr marL="1168718" lvl="2" indent="-233744" defTabSz="934974">
              <a:lnSpc>
                <a:spcPct val="107000"/>
              </a:lnSpc>
              <a:buFont typeface="Arial" panose="020B0604020202020204" pitchFamily="34" charset="0"/>
              <a:buChar char="•"/>
              <a:defRP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5-6)</a:t>
            </a:r>
            <a:r>
              <a:rPr lang="en-US" dirty="0">
                <a:latin typeface="Calibri" panose="020F0502020204030204" pitchFamily="34" charset="0"/>
                <a:ea typeface="Calibri" panose="020F0502020204030204" pitchFamily="34" charset="0"/>
                <a:cs typeface="Times New Roman" panose="02020603050405020304" pitchFamily="18" charset="0"/>
              </a:rPr>
              <a:t> – REMEMBER THE FLOOD.</a:t>
            </a:r>
            <a:endParaRPr lang="en-US" dirty="0"/>
          </a:p>
          <a:p>
            <a:pPr>
              <a:lnSpc>
                <a:spcPct val="107000"/>
              </a:lnSpc>
            </a:pPr>
            <a:r>
              <a:rPr lang="en-US" i="1" u="none" baseline="30000" dirty="0"/>
              <a:t>5</a:t>
            </a:r>
            <a:r>
              <a:rPr lang="en-US" i="1" u="none" dirty="0"/>
              <a:t> For this they willfully forget: that by the word of God the heavens were of old, and the earth standing out of water and in the water,</a:t>
            </a:r>
            <a:r>
              <a:rPr lang="en-US" i="1" u="none" baseline="30000" dirty="0"/>
              <a:t> 6</a:t>
            </a:r>
            <a:r>
              <a:rPr lang="en-US" i="1" u="none" dirty="0"/>
              <a:t> by which the world that then existed perished, being flooded with water.”</a:t>
            </a:r>
          </a:p>
          <a:p>
            <a:pPr marL="1110282" lvl="2" indent="-175308" defTabSz="934974">
              <a:lnSpc>
                <a:spcPct val="107000"/>
              </a:lnSpc>
              <a:buFont typeface="Arial" panose="020B0604020202020204" pitchFamily="34" charset="0"/>
              <a:buChar char="•"/>
              <a:defRP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7-9)</a:t>
            </a:r>
            <a:r>
              <a:rPr lang="en-US" dirty="0">
                <a:latin typeface="Calibri" panose="020F0502020204030204" pitchFamily="34" charset="0"/>
                <a:ea typeface="Calibri" panose="020F0502020204030204" pitchFamily="34" charset="0"/>
                <a:cs typeface="Times New Roman" panose="02020603050405020304" pitchFamily="18" charset="0"/>
              </a:rPr>
              <a:t> – Judgment is coming, and the longsuffering is for those who lack security to have time to find it. NOT SO THAT WE CAN FEEL LIKE WE HAVE MORE TIME.</a:t>
            </a:r>
            <a:endParaRPr lang="en-US" dirty="0"/>
          </a:p>
          <a:p>
            <a:pPr>
              <a:lnSpc>
                <a:spcPct val="107000"/>
              </a:lnSpc>
            </a:pPr>
            <a:r>
              <a:rPr lang="en-US" i="1" baseline="30000" dirty="0"/>
              <a:t> 7</a:t>
            </a:r>
            <a:r>
              <a:rPr lang="en-US" i="1" dirty="0"/>
              <a:t> But the heavens and the earth which are now preserved by the same word, are reserved for fire until the day of judgment and perdition of ungodly men. </a:t>
            </a:r>
            <a:r>
              <a:rPr lang="en-US" i="1" baseline="30000" dirty="0"/>
              <a:t>8</a:t>
            </a:r>
            <a:r>
              <a:rPr lang="en-US" i="1" dirty="0"/>
              <a:t> But, beloved, do not forget this one thing, that with the Lord one day is as a thousand years, and a thousand years as one day.</a:t>
            </a:r>
            <a:r>
              <a:rPr lang="en-US" i="1" baseline="30000" dirty="0"/>
              <a:t> 9</a:t>
            </a:r>
            <a:r>
              <a:rPr lang="en-US" i="1" dirty="0"/>
              <a:t> The Lord is not slack concerning His promise, as some count slackness, but is longsuffering toward us, not willing that any should perish but that all should come to repentance.”</a:t>
            </a:r>
            <a:endParaRPr lang="en-US" i="1" dirty="0">
              <a:latin typeface="Calibri" panose="020F0502020204030204" pitchFamily="34" charset="0"/>
              <a:ea typeface="Calibri" panose="020F0502020204030204" pitchFamily="34" charset="0"/>
              <a:cs typeface="Times New Roman" panose="02020603050405020304" pitchFamily="18" charset="0"/>
            </a:endParaRPr>
          </a:p>
          <a:p>
            <a:pPr marL="350615" indent="-350615">
              <a:lnSpc>
                <a:spcPct val="107000"/>
              </a:lnSpc>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[CLICK] The Urgent Nature of the Gospel</a:t>
            </a:r>
          </a:p>
          <a:p>
            <a:pPr marL="759666" lvl="1" indent="-292179">
              <a:lnSpc>
                <a:spcPct val="107000"/>
              </a:lnSpc>
              <a:buFont typeface="Arial" panose="020B0604020202020204" pitchFamily="34" charset="0"/>
              <a:buChar cha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24:36-44</a:t>
            </a:r>
            <a:r>
              <a:rPr lang="en-US" b="1" dirty="0">
                <a:latin typeface="Calibri" panose="020F0502020204030204" pitchFamily="34" charset="0"/>
                <a:ea typeface="Calibri" panose="020F0502020204030204" pitchFamily="34" charset="0"/>
                <a:cs typeface="Times New Roman" panose="02020603050405020304" pitchFamily="18" charset="0"/>
              </a:rPr>
              <a:t> – Jesus’ description of the day of judgment.</a:t>
            </a:r>
          </a:p>
          <a:p>
            <a:pPr marL="759666" lvl="1" indent="-292179">
              <a:lnSpc>
                <a:spcPct val="107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Note there are two views regarding this section of scripture (One is that is refers to the destruction of Jerusalem in AD 70, the other to the final judgment of God that is yet future).</a:t>
            </a:r>
          </a:p>
          <a:p>
            <a:pPr marL="759666" lvl="1" indent="-292179">
              <a:lnSpc>
                <a:spcPct val="107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Regardless, the lesson taught regarding the urgency of obedience is clearly taught</a:t>
            </a:r>
          </a:p>
          <a:p>
            <a:pPr marL="1227153" lvl="2" indent="-292179" defTabSz="934974">
              <a:lnSpc>
                <a:spcPct val="107000"/>
              </a:lnSpc>
              <a:buFont typeface="Arial" panose="020B0604020202020204" pitchFamily="34" charset="0"/>
              <a:buChar char="•"/>
              <a:defRP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36)</a:t>
            </a:r>
            <a:r>
              <a:rPr lang="en-US" dirty="0">
                <a:latin typeface="Calibri" panose="020F0502020204030204" pitchFamily="34" charset="0"/>
                <a:ea typeface="Calibri" panose="020F0502020204030204" pitchFamily="34" charset="0"/>
                <a:cs typeface="Times New Roman" panose="02020603050405020304" pitchFamily="18" charset="0"/>
              </a:rPr>
              <a:t> – We don’t know when.</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(Matthew 24:36-44), </a:t>
            </a:r>
            <a:r>
              <a:rPr lang="en-US" i="1" dirty="0"/>
              <a:t>“But of that day and hour no one knows, not even the angels of heaven, but My Father only.</a:t>
            </a:r>
          </a:p>
          <a:p>
            <a:pPr marL="1110282" lvl="2" indent="-175308" defTabSz="934974">
              <a:lnSpc>
                <a:spcPct val="107000"/>
              </a:lnSpc>
              <a:buFont typeface="Arial" panose="020B0604020202020204" pitchFamily="34" charset="0"/>
              <a:buChar char="•"/>
              <a:defRP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37-39)</a:t>
            </a:r>
            <a:r>
              <a:rPr lang="en-US" dirty="0">
                <a:latin typeface="Calibri" panose="020F0502020204030204" pitchFamily="34" charset="0"/>
                <a:ea typeface="Calibri" panose="020F0502020204030204" pitchFamily="34" charset="0"/>
                <a:cs typeface="Times New Roman" panose="02020603050405020304" pitchFamily="18" charset="0"/>
              </a:rPr>
              <a:t> – Example of the flood during Noah’s time.</a:t>
            </a:r>
            <a:endParaRPr lang="en-US" i="1" dirty="0"/>
          </a:p>
          <a:p>
            <a:pPr>
              <a:lnSpc>
                <a:spcPct val="107000"/>
              </a:lnSpc>
            </a:pPr>
            <a:r>
              <a:rPr lang="en-US" i="1" baseline="30000" dirty="0"/>
              <a:t>37</a:t>
            </a:r>
            <a:r>
              <a:rPr lang="en-US" i="1" dirty="0"/>
              <a:t> But as the days of Noah were, so also will the coming of the Son of Man be.</a:t>
            </a:r>
            <a:r>
              <a:rPr lang="en-US" i="1" baseline="30000" dirty="0"/>
              <a:t> 38</a:t>
            </a:r>
            <a:r>
              <a:rPr lang="en-US" i="1" dirty="0"/>
              <a:t> For as in the days before the flood, they were eating and drinking, marrying and giving in marriage, until the day that Noah entered the ark,</a:t>
            </a:r>
            <a:r>
              <a:rPr lang="en-US" i="1" baseline="30000" dirty="0"/>
              <a:t> 39</a:t>
            </a:r>
            <a:r>
              <a:rPr lang="en-US" i="1" dirty="0"/>
              <a:t> </a:t>
            </a:r>
            <a:r>
              <a:rPr lang="en-US" i="1" u="sng" dirty="0"/>
              <a:t>and did not know until the flood came and took them all away, so also will the coming of the Son of Man be</a:t>
            </a:r>
            <a:r>
              <a:rPr lang="en-US" i="1" dirty="0"/>
              <a:t>.”</a:t>
            </a:r>
          </a:p>
          <a:p>
            <a:pPr marL="1110282" lvl="2" indent="-175308" defTabSz="934974">
              <a:lnSpc>
                <a:spcPct val="107000"/>
              </a:lnSpc>
              <a:buFont typeface="Arial" panose="020B0604020202020204" pitchFamily="34" charset="0"/>
              <a:buChar char="•"/>
              <a:defRP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40-41)</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Some will be taken off guard.</a:t>
            </a:r>
            <a:endParaRPr lang="en-US" i="1" dirty="0"/>
          </a:p>
          <a:p>
            <a:pPr>
              <a:lnSpc>
                <a:spcPct val="107000"/>
              </a:lnSpc>
            </a:pPr>
            <a:r>
              <a:rPr lang="en-US" i="1" dirty="0"/>
              <a:t>.</a:t>
            </a:r>
            <a:r>
              <a:rPr lang="en-US" i="1" baseline="30000" dirty="0"/>
              <a:t> 40</a:t>
            </a:r>
            <a:r>
              <a:rPr lang="en-US" i="1" dirty="0"/>
              <a:t> Then two men will be in the field: one will be taken and the other left.</a:t>
            </a:r>
            <a:r>
              <a:rPr lang="en-US" i="1" baseline="30000" dirty="0"/>
              <a:t> 41</a:t>
            </a:r>
            <a:r>
              <a:rPr lang="en-US" i="1" dirty="0"/>
              <a:t> Two women will be grinding at the mill: one will be taken and the other left.</a:t>
            </a:r>
          </a:p>
          <a:p>
            <a:pPr marL="1577769" lvl="3" indent="-175308">
              <a:lnSpc>
                <a:spcPct val="107000"/>
              </a:lnSpc>
              <a:buFont typeface="Arial" panose="020B0604020202020204" pitchFamily="34" charset="0"/>
              <a:buChar char="•"/>
            </a:pPr>
            <a:r>
              <a:rPr lang="en-US" i="0" dirty="0"/>
              <a:t>Paul taught that the righteous will be caught up in the air to be with the Lord in judgment (cf. 1 Thessalonians 4)</a:t>
            </a:r>
          </a:p>
          <a:p>
            <a:pPr marL="1577769" lvl="3" indent="-175308">
              <a:lnSpc>
                <a:spcPct val="107000"/>
              </a:lnSpc>
              <a:buFont typeface="Arial" panose="020B0604020202020204" pitchFamily="34" charset="0"/>
              <a:buChar char="•"/>
            </a:pPr>
            <a:r>
              <a:rPr lang="en-US" i="0" dirty="0"/>
              <a:t>Peter taught the destruction of the world and the eternal judgment of the wicked on that same day. (cf. 2 Peter 3)</a:t>
            </a:r>
          </a:p>
          <a:p>
            <a:pPr marL="1110282" lvl="2" indent="-175308" defTabSz="934974">
              <a:lnSpc>
                <a:spcPct val="107000"/>
              </a:lnSpc>
              <a:buFont typeface="Arial" panose="020B0604020202020204" pitchFamily="34" charset="0"/>
              <a:buChar char="•"/>
              <a:defRP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42-44)</a:t>
            </a:r>
            <a:r>
              <a:rPr lang="en-US" dirty="0">
                <a:latin typeface="Calibri" panose="020F0502020204030204" pitchFamily="34" charset="0"/>
                <a:ea typeface="Calibri" panose="020F0502020204030204" pitchFamily="34" charset="0"/>
                <a:cs typeface="Times New Roman" panose="02020603050405020304" pitchFamily="18" charset="0"/>
              </a:rPr>
              <a:t> – Exhortation to watch and be ready with illustration of thief.</a:t>
            </a:r>
            <a:endParaRPr lang="en-US" i="1" baseline="30000" dirty="0"/>
          </a:p>
          <a:p>
            <a:pPr>
              <a:lnSpc>
                <a:spcPct val="107000"/>
              </a:lnSpc>
            </a:pPr>
            <a:r>
              <a:rPr lang="en-US" i="1" baseline="30000" dirty="0"/>
              <a:t> 42</a:t>
            </a:r>
            <a:r>
              <a:rPr lang="en-US" i="1" dirty="0"/>
              <a:t> Watch therefore, for you do not know what hour your Lord is coming.</a:t>
            </a:r>
            <a:r>
              <a:rPr lang="en-US" i="1" baseline="30000" dirty="0"/>
              <a:t> 43</a:t>
            </a:r>
            <a:r>
              <a:rPr lang="en-US" i="1" dirty="0"/>
              <a:t> But know this, that if the master of the house had known what hour the thief would come, he would have watched and not allowed his house to be broken into.</a:t>
            </a:r>
            <a:r>
              <a:rPr lang="en-US" i="1" baseline="30000" dirty="0"/>
              <a:t> 44</a:t>
            </a:r>
            <a:r>
              <a:rPr lang="en-US" i="1" dirty="0"/>
              <a:t> Therefore you also be ready, for the Son of Man is coming at an hour you do not expect.”</a:t>
            </a:r>
            <a:endParaRPr lang="en-US" b="0" i="1" dirty="0">
              <a:latin typeface="Calibri" panose="020F0502020204030204" pitchFamily="34" charset="0"/>
              <a:ea typeface="Calibri" panose="020F0502020204030204" pitchFamily="34" charset="0"/>
              <a:cs typeface="Times New Roman" panose="02020603050405020304" pitchFamily="18" charset="0"/>
            </a:endParaRPr>
          </a:p>
          <a:p>
            <a:pPr marL="759666" lvl="1" indent="-292179">
              <a:lnSpc>
                <a:spcPct val="107000"/>
              </a:lnSpc>
              <a:buFont typeface="Arial" panose="020B0604020202020204" pitchFamily="34" charset="0"/>
              <a:buChar cha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24:45-51</a:t>
            </a:r>
            <a:r>
              <a:rPr lang="en-US" b="1" dirty="0">
                <a:latin typeface="Calibri" panose="020F0502020204030204" pitchFamily="34" charset="0"/>
                <a:ea typeface="Calibri" panose="020F0502020204030204" pitchFamily="34" charset="0"/>
                <a:cs typeface="Times New Roman" panose="02020603050405020304" pitchFamily="18" charset="0"/>
              </a:rPr>
              <a:t> – Parable of the Evil servant.</a:t>
            </a:r>
          </a:p>
          <a:p>
            <a:pP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(Matthew 24:45-51), </a:t>
            </a:r>
            <a:r>
              <a:rPr lang="en-US" i="1" dirty="0"/>
              <a:t>“Who then is a faithful and wise servant, whom his master made ruler over his household, to give them food in due season?</a:t>
            </a:r>
            <a:r>
              <a:rPr lang="en-US" i="1" baseline="30000" dirty="0"/>
              <a:t> 46</a:t>
            </a:r>
            <a:r>
              <a:rPr lang="en-US" i="1" dirty="0"/>
              <a:t> Blessed is that servant whom his master, when he comes, will find so doing.</a:t>
            </a:r>
            <a:r>
              <a:rPr lang="en-US" i="1" baseline="30000" dirty="0"/>
              <a:t> 47</a:t>
            </a:r>
            <a:r>
              <a:rPr lang="en-US" i="1" dirty="0"/>
              <a:t> Assuredly, I say to you that he will make him ruler over all his goods.”</a:t>
            </a:r>
          </a:p>
          <a:p>
            <a:pPr marL="1110282" lvl="2" indent="-175308" defTabSz="934974">
              <a:lnSpc>
                <a:spcPct val="107000"/>
              </a:lnSpc>
              <a:buFont typeface="Arial" panose="020B0604020202020204" pitchFamily="34" charset="0"/>
              <a:buChar char="•"/>
              <a:defRPr/>
            </a:pPr>
            <a:r>
              <a:rPr lang="en-US" dirty="0">
                <a:latin typeface="Calibri" panose="020F0502020204030204" pitchFamily="34" charset="0"/>
                <a:ea typeface="Calibri" panose="020F0502020204030204" pitchFamily="34" charset="0"/>
                <a:cs typeface="Times New Roman" panose="02020603050405020304" pitchFamily="18" charset="0"/>
              </a:rPr>
              <a:t>(</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48-49)</a:t>
            </a:r>
            <a:r>
              <a:rPr lang="en-US" dirty="0">
                <a:latin typeface="Calibri" panose="020F0502020204030204" pitchFamily="34" charset="0"/>
                <a:ea typeface="Calibri" panose="020F0502020204030204" pitchFamily="34" charset="0"/>
                <a:cs typeface="Times New Roman" panose="02020603050405020304" pitchFamily="18" charset="0"/>
              </a:rPr>
              <a:t> – The idea of complacency – security in ignorance – YOU DON’T KNOW!</a:t>
            </a:r>
          </a:p>
          <a:p>
            <a:pPr>
              <a:lnSpc>
                <a:spcPct val="107000"/>
              </a:lnSpc>
            </a:pPr>
            <a:r>
              <a:rPr lang="en-US" baseline="30000" dirty="0"/>
              <a:t>48</a:t>
            </a:r>
            <a:r>
              <a:rPr lang="en-US" dirty="0"/>
              <a:t> But if that evil servant says in his heart, ‘My master is delaying his coming,’</a:t>
            </a:r>
            <a:r>
              <a:rPr lang="en-US" baseline="30000" dirty="0"/>
              <a:t> 49</a:t>
            </a:r>
            <a:r>
              <a:rPr lang="en-US" dirty="0"/>
              <a:t> and begins to beat his fellow servants, and to eat and drink with the drunkards,”</a:t>
            </a:r>
          </a:p>
          <a:p>
            <a:pPr marL="1110282" lvl="2" indent="-175308" defTabSz="934974">
              <a:lnSpc>
                <a:spcPct val="107000"/>
              </a:lnSpc>
              <a:buFont typeface="Arial" panose="020B0604020202020204" pitchFamily="34" charset="0"/>
              <a:buChar char="•"/>
              <a:defRP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(vv. 50-51)</a:t>
            </a:r>
            <a:r>
              <a:rPr lang="en-US" dirty="0">
                <a:latin typeface="Calibri" panose="020F0502020204030204" pitchFamily="34" charset="0"/>
                <a:ea typeface="Calibri" panose="020F0502020204030204" pitchFamily="34" charset="0"/>
                <a:cs typeface="Times New Roman" panose="02020603050405020304" pitchFamily="18" charset="0"/>
              </a:rPr>
              <a:t> – will come in his complacency when he isn’t ready.</a:t>
            </a:r>
            <a:endParaRPr lang="en-US" baseline="30000" dirty="0"/>
          </a:p>
          <a:p>
            <a:pPr>
              <a:lnSpc>
                <a:spcPct val="107000"/>
              </a:lnSpc>
            </a:pPr>
            <a:r>
              <a:rPr lang="en-US" baseline="30000" dirty="0"/>
              <a:t> 50</a:t>
            </a:r>
            <a:r>
              <a:rPr lang="en-US" dirty="0"/>
              <a:t> the master of that servant will come on a day when he is not looking for him and at an hour that he is not aware of,</a:t>
            </a:r>
            <a:r>
              <a:rPr lang="en-US" baseline="30000" dirty="0"/>
              <a:t> 51</a:t>
            </a:r>
            <a:r>
              <a:rPr lang="en-US" dirty="0"/>
              <a:t> and will cut him in two and appoint him his portion with the hypocrites. There shall be weeping and gnashing of teeth.”</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759666" lvl="1" indent="-292179">
              <a:lnSpc>
                <a:spcPct val="107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The Bible is replete with messages of urgency! COMPLACENCY KILLS! – Reason for –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Mark 16:15</a:t>
            </a:r>
            <a:r>
              <a:rPr lang="en-US" b="1" dirty="0">
                <a:latin typeface="Calibri" panose="020F0502020204030204" pitchFamily="34" charset="0"/>
                <a:ea typeface="Calibri" panose="020F0502020204030204" pitchFamily="34" charset="0"/>
                <a:cs typeface="Times New Roman" panose="02020603050405020304" pitchFamily="18" charset="0"/>
              </a:rPr>
              <a:t> – GO PREACH IT TO EVERYONE!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227153" lvl="2" indent="-292179">
              <a:lnSpc>
                <a:spcPct val="107000"/>
              </a:lnSpc>
              <a:buFont typeface="Arial" panose="020B0604020202020204" pitchFamily="34" charset="0"/>
              <a:buChar char="•"/>
            </a:pPr>
            <a:r>
              <a:rPr lang="en-US" b="1" dirty="0" err="1">
                <a:latin typeface="Calibri" panose="020F0502020204030204" pitchFamily="34" charset="0"/>
                <a:ea typeface="Calibri" panose="020F0502020204030204" pitchFamily="34" charset="0"/>
                <a:cs typeface="Times New Roman" panose="02020603050405020304" pitchFamily="18" charset="0"/>
              </a:rPr>
              <a:t>Ain’t</a:t>
            </a:r>
            <a:r>
              <a:rPr lang="en-US" b="1" dirty="0">
                <a:latin typeface="Calibri" panose="020F0502020204030204" pitchFamily="34" charset="0"/>
                <a:ea typeface="Calibri" panose="020F0502020204030204" pitchFamily="34" charset="0"/>
                <a:cs typeface="Times New Roman" panose="02020603050405020304" pitchFamily="18" charset="0"/>
              </a:rPr>
              <a:t> in no hurry? </a:t>
            </a:r>
          </a:p>
          <a:p>
            <a:pPr marL="1227153" lvl="2" indent="-292179">
              <a:lnSpc>
                <a:spcPct val="107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THINK AGAIN! – Your time is limited, but you have now. </a:t>
            </a:r>
          </a:p>
          <a:p>
            <a:pPr marL="1227153" lvl="2" indent="-292179">
              <a:lnSpc>
                <a:spcPct val="107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SO HURRY </a:t>
            </a:r>
            <a:r>
              <a:rPr lang="en-US" b="1"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BD79325-2D00-47C1-9D09-E4190B09CB94}" type="slidenum">
              <a:rPr lang="en-US" smtClean="0"/>
              <a:t>2</a:t>
            </a:fld>
            <a:endParaRPr lang="en-US"/>
          </a:p>
        </p:txBody>
      </p:sp>
    </p:spTree>
    <p:extLst>
      <p:ext uri="{BB962C8B-B14F-4D97-AF65-F5344CB8AC3E}">
        <p14:creationId xmlns:p14="http://schemas.microsoft.com/office/powerpoint/2010/main" val="1803268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3425" y="1163638"/>
            <a:ext cx="5586413" cy="3141662"/>
          </a:xfrm>
        </p:spPr>
      </p:sp>
      <p:sp>
        <p:nvSpPr>
          <p:cNvPr id="3" name="Notes Placeholder 2"/>
          <p:cNvSpPr>
            <a:spLocks noGrp="1"/>
          </p:cNvSpPr>
          <p:nvPr>
            <p:ph type="body" idx="1"/>
          </p:nvPr>
        </p:nvSpPr>
        <p:spPr/>
        <p:txBody>
          <a:bodyPr/>
          <a:lstStyle/>
          <a:p>
            <a:pPr>
              <a:lnSpc>
                <a:spcPct val="107000"/>
              </a:lnSpc>
              <a:spcAft>
                <a:spcPts val="818"/>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r>
              <a:rPr lang="en-US" dirty="0">
                <a:latin typeface="Calibri" panose="020F0502020204030204" pitchFamily="34" charset="0"/>
                <a:ea typeface="Calibri" panose="020F0502020204030204" pitchFamily="34" charset="0"/>
                <a:cs typeface="Times New Roman" panose="02020603050405020304" pitchFamily="18" charset="0"/>
              </a:rPr>
              <a:t> – Don’t make the mistake of thinking you have time. The only time you have is the time that exists now – there is need to hurry.</a:t>
            </a:r>
          </a:p>
          <a:p>
            <a:pPr marL="818102" lvl="1" indent="-350615">
              <a:lnSpc>
                <a:spcPct val="107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Time is Limited</a:t>
            </a:r>
          </a:p>
          <a:p>
            <a:pPr marL="1285589" lvl="2" indent="-350615">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First, the world could end at any time</a:t>
            </a:r>
          </a:p>
          <a:p>
            <a:pPr>
              <a:lnSpc>
                <a:spcPct val="107000"/>
              </a:lnSpc>
            </a:pPr>
            <a:r>
              <a:rPr lang="en-US" b="1" i="0" dirty="0">
                <a:latin typeface="Calibri" panose="020F0502020204030204" pitchFamily="34" charset="0"/>
                <a:ea typeface="Calibri" panose="020F0502020204030204" pitchFamily="34" charset="0"/>
                <a:cs typeface="Times New Roman" panose="02020603050405020304" pitchFamily="18" charset="0"/>
              </a:rPr>
              <a:t>(2 Peter 3:10), </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i="1" dirty="0"/>
              <a:t>But the day of the Lord will come as a thief in the night, in which the heavens will pass away with a great noise, and the elements will melt with fervent heat; both the earth and the works that are in it will be burned up.”</a:t>
            </a:r>
            <a:endParaRPr lang="en-US" i="1" dirty="0">
              <a:latin typeface="Calibri" panose="020F0502020204030204" pitchFamily="34" charset="0"/>
              <a:ea typeface="Calibri" panose="020F0502020204030204" pitchFamily="34" charset="0"/>
              <a:cs typeface="Times New Roman" panose="02020603050405020304" pitchFamily="18" charset="0"/>
            </a:endParaRPr>
          </a:p>
          <a:p>
            <a:pPr marL="1285589" lvl="2" indent="-350615">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Second, our lives are not guaranteed past today</a:t>
            </a:r>
          </a:p>
          <a:p>
            <a:pP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(James 4:14), </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i="1" dirty="0"/>
              <a:t>… you do not know what will happen tomorrow. For what is your life? It is even a vapor that appears for a little time and then vanishes away.”</a:t>
            </a:r>
            <a:endParaRPr lang="en-US" i="1" dirty="0">
              <a:latin typeface="Calibri" panose="020F0502020204030204" pitchFamily="34" charset="0"/>
              <a:ea typeface="Calibri" panose="020F0502020204030204" pitchFamily="34" charset="0"/>
              <a:cs typeface="Times New Roman" panose="02020603050405020304" pitchFamily="18" charset="0"/>
            </a:endParaRPr>
          </a:p>
          <a:p>
            <a:pPr marL="818102" lvl="1" indent="-350615">
              <a:lnSpc>
                <a:spcPct val="107000"/>
              </a:lnSpc>
              <a:buFont typeface="Arial" panose="020B0604020202020204" pitchFamily="34" charset="0"/>
              <a:buChar char="•"/>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Get Right with the Lord</a:t>
            </a:r>
          </a:p>
          <a:p>
            <a:pPr marL="759666" lvl="1" indent="-292179">
              <a:lnSpc>
                <a:spcPct val="107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Obey the gospel</a:t>
            </a:r>
          </a:p>
          <a:p>
            <a:pPr marL="1168718" lvl="2" indent="-233744">
              <a:lnSpc>
                <a:spcPct val="107000"/>
              </a:lnSpc>
              <a:buFont typeface="Arial" panose="020B0604020202020204" pitchFamily="34" charset="0"/>
              <a:buChar cha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Romans 1:16</a:t>
            </a:r>
            <a:r>
              <a:rPr lang="en-US" dirty="0">
                <a:latin typeface="Calibri" panose="020F0502020204030204" pitchFamily="34" charset="0"/>
                <a:ea typeface="Calibri" panose="020F0502020204030204" pitchFamily="34" charset="0"/>
                <a:cs typeface="Times New Roman" panose="02020603050405020304" pitchFamily="18" charset="0"/>
              </a:rPr>
              <a:t> – NOTHING else can save you.</a:t>
            </a:r>
          </a:p>
          <a:p>
            <a:pP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(Romans 1:16), </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i="1" dirty="0"/>
              <a:t>For I am not ashamed of the gospel of Christ, for it is the power of God to salvation for everyone who believes, for the Jew first and also for the Greek.”</a:t>
            </a:r>
            <a:endParaRPr lang="en-US" i="1" dirty="0">
              <a:latin typeface="Calibri" panose="020F0502020204030204" pitchFamily="34" charset="0"/>
              <a:ea typeface="Calibri" panose="020F0502020204030204" pitchFamily="34" charset="0"/>
              <a:cs typeface="Times New Roman" panose="02020603050405020304" pitchFamily="18" charset="0"/>
            </a:endParaRPr>
          </a:p>
          <a:p>
            <a:pPr marL="818102" lvl="1" indent="-350615">
              <a:lnSpc>
                <a:spcPct val="107000"/>
              </a:lnSpc>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Grow Spiritually</a:t>
            </a:r>
          </a:p>
          <a:p>
            <a:pPr marL="1168718" lvl="2" indent="-233744">
              <a:lnSpc>
                <a:spcPct val="107000"/>
              </a:lnSpc>
              <a:buFont typeface="Arial" panose="020B0604020202020204" pitchFamily="34" charset="0"/>
              <a:buChar char="•"/>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Ephesians 5:15-16</a:t>
            </a:r>
            <a:r>
              <a:rPr lang="en-US" dirty="0">
                <a:latin typeface="Calibri" panose="020F0502020204030204" pitchFamily="34" charset="0"/>
                <a:ea typeface="Calibri" panose="020F0502020204030204" pitchFamily="34" charset="0"/>
                <a:cs typeface="Times New Roman" panose="02020603050405020304" pitchFamily="18" charset="0"/>
              </a:rPr>
              <a:t> – redeem the time.</a:t>
            </a:r>
          </a:p>
          <a:p>
            <a:pPr>
              <a:lnSpc>
                <a:spcPct val="107000"/>
              </a:lnSpc>
            </a:pPr>
            <a:r>
              <a:rPr lang="en-US" b="1" dirty="0">
                <a:latin typeface="Calibri" panose="020F0502020204030204" pitchFamily="34" charset="0"/>
                <a:ea typeface="Calibri" panose="020F0502020204030204" pitchFamily="34" charset="0"/>
                <a:cs typeface="Times New Roman" panose="02020603050405020304" pitchFamily="18" charset="0"/>
              </a:rPr>
              <a:t>(Ephesians 5:15-16), </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i="1" dirty="0"/>
              <a:t>See then that you walk circumspectly, not as fools but as wise,</a:t>
            </a:r>
            <a:r>
              <a:rPr lang="en-US" i="1" baseline="30000" dirty="0"/>
              <a:t> 16</a:t>
            </a:r>
            <a:r>
              <a:rPr lang="en-US" i="1" dirty="0"/>
              <a:t> redeeming the time, because the days are evil.”</a:t>
            </a:r>
            <a:endParaRPr lang="en-US" i="1" dirty="0">
              <a:latin typeface="Calibri" panose="020F0502020204030204" pitchFamily="34" charset="0"/>
              <a:ea typeface="Calibri" panose="020F0502020204030204" pitchFamily="34" charset="0"/>
              <a:cs typeface="Times New Roman" panose="02020603050405020304" pitchFamily="18" charset="0"/>
            </a:endParaRPr>
          </a:p>
          <a:p>
            <a:pPr marL="1636205" lvl="3" indent="-233744">
              <a:lnSpc>
                <a:spcPct val="107000"/>
              </a:lnSpc>
              <a:buFont typeface="Arial" panose="020B0604020202020204" pitchFamily="34"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Days evil</a:t>
            </a:r>
            <a:r>
              <a:rPr lang="en-US" dirty="0">
                <a:latin typeface="Calibri" panose="020F0502020204030204" pitchFamily="34" charset="0"/>
                <a:ea typeface="Calibri" panose="020F0502020204030204" pitchFamily="34" charset="0"/>
                <a:cs typeface="Times New Roman" panose="02020603050405020304" pitchFamily="18" charset="0"/>
              </a:rPr>
              <a:t> – if you aren’t using them to grow spiritually, SATAN IS USING THEM TO CAUSE YOU TO BACKSLIDE.</a:t>
            </a:r>
          </a:p>
          <a:p>
            <a:endParaRPr lang="en-US" dirty="0"/>
          </a:p>
          <a:p>
            <a:r>
              <a:rPr lang="en-US" b="1" dirty="0"/>
              <a:t>Get your life right with God </a:t>
            </a:r>
            <a:r>
              <a:rPr lang="en-US" b="1" u="sng" dirty="0"/>
              <a:t>today</a:t>
            </a:r>
            <a:r>
              <a:rPr lang="en-US" b="1" dirty="0"/>
              <a:t>!</a:t>
            </a:r>
          </a:p>
        </p:txBody>
      </p:sp>
      <p:sp>
        <p:nvSpPr>
          <p:cNvPr id="4" name="Slide Number Placeholder 3"/>
          <p:cNvSpPr>
            <a:spLocks noGrp="1"/>
          </p:cNvSpPr>
          <p:nvPr>
            <p:ph type="sldNum" sz="quarter" idx="10"/>
          </p:nvPr>
        </p:nvSpPr>
        <p:spPr/>
        <p:txBody>
          <a:bodyPr/>
          <a:lstStyle/>
          <a:p>
            <a:fld id="{0BD79325-2D00-47C1-9D09-E4190B09CB94}" type="slidenum">
              <a:rPr lang="en-US" smtClean="0"/>
              <a:t>3</a:t>
            </a:fld>
            <a:endParaRPr lang="en-US"/>
          </a:p>
        </p:txBody>
      </p:sp>
    </p:spTree>
    <p:extLst>
      <p:ext uri="{BB962C8B-B14F-4D97-AF65-F5344CB8AC3E}">
        <p14:creationId xmlns:p14="http://schemas.microsoft.com/office/powerpoint/2010/main" val="1052334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9AB29B-86EF-4E6D-9639-0062698D3330}" type="datetimeFigureOut">
              <a:rPr lang="en-US" smtClean="0"/>
              <a:t>11/8/2020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E41B05C4-363A-4D14-9132-3DB9B5181489}" type="slidenum">
              <a:rPr lang="en-US" smtClean="0"/>
              <a:t>‹#›</a:t>
            </a:fld>
            <a:endParaRPr lang="en-US"/>
          </a:p>
        </p:txBody>
      </p:sp>
    </p:spTree>
    <p:extLst>
      <p:ext uri="{BB962C8B-B14F-4D97-AF65-F5344CB8AC3E}">
        <p14:creationId xmlns:p14="http://schemas.microsoft.com/office/powerpoint/2010/main" val="3264469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9AB29B-86EF-4E6D-9639-0062698D3330}"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B05C4-363A-4D14-9132-3DB9B5181489}" type="slidenum">
              <a:rPr lang="en-US" smtClean="0"/>
              <a:t>‹#›</a:t>
            </a:fld>
            <a:endParaRPr lang="en-US"/>
          </a:p>
        </p:txBody>
      </p:sp>
    </p:spTree>
    <p:extLst>
      <p:ext uri="{BB962C8B-B14F-4D97-AF65-F5344CB8AC3E}">
        <p14:creationId xmlns:p14="http://schemas.microsoft.com/office/powerpoint/2010/main" val="571963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AB29B-86EF-4E6D-9639-0062698D3330}"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B05C4-363A-4D14-9132-3DB9B5181489}" type="slidenum">
              <a:rPr lang="en-US" smtClean="0"/>
              <a:t>‹#›</a:t>
            </a:fld>
            <a:endParaRPr lang="en-US"/>
          </a:p>
        </p:txBody>
      </p:sp>
    </p:spTree>
    <p:extLst>
      <p:ext uri="{BB962C8B-B14F-4D97-AF65-F5344CB8AC3E}">
        <p14:creationId xmlns:p14="http://schemas.microsoft.com/office/powerpoint/2010/main" val="3745119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AB29B-86EF-4E6D-9639-0062698D3330}"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B05C4-363A-4D14-9132-3DB9B5181489}" type="slidenum">
              <a:rPr lang="en-US" smtClean="0"/>
              <a:t>‹#›</a:t>
            </a:fld>
            <a:endParaRPr lang="en-US"/>
          </a:p>
        </p:txBody>
      </p:sp>
    </p:spTree>
    <p:extLst>
      <p:ext uri="{BB962C8B-B14F-4D97-AF65-F5344CB8AC3E}">
        <p14:creationId xmlns:p14="http://schemas.microsoft.com/office/powerpoint/2010/main" val="1530653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AB29B-86EF-4E6D-9639-0062698D3330}"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B05C4-363A-4D14-9132-3DB9B5181489}" type="slidenum">
              <a:rPr lang="en-US" smtClean="0"/>
              <a:t>‹#›</a:t>
            </a:fld>
            <a:endParaRPr lang="en-US"/>
          </a:p>
        </p:txBody>
      </p:sp>
    </p:spTree>
    <p:extLst>
      <p:ext uri="{BB962C8B-B14F-4D97-AF65-F5344CB8AC3E}">
        <p14:creationId xmlns:p14="http://schemas.microsoft.com/office/powerpoint/2010/main" val="2994257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AB29B-86EF-4E6D-9639-0062698D3330}"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B05C4-363A-4D14-9132-3DB9B5181489}" type="slidenum">
              <a:rPr lang="en-US" smtClean="0"/>
              <a:t>‹#›</a:t>
            </a:fld>
            <a:endParaRPr lang="en-US"/>
          </a:p>
        </p:txBody>
      </p:sp>
    </p:spTree>
    <p:extLst>
      <p:ext uri="{BB962C8B-B14F-4D97-AF65-F5344CB8AC3E}">
        <p14:creationId xmlns:p14="http://schemas.microsoft.com/office/powerpoint/2010/main" val="2901508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AB29B-86EF-4E6D-9639-0062698D3330}"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B05C4-363A-4D14-9132-3DB9B5181489}" type="slidenum">
              <a:rPr lang="en-US" smtClean="0"/>
              <a:t>‹#›</a:t>
            </a:fld>
            <a:endParaRPr lang="en-US"/>
          </a:p>
        </p:txBody>
      </p:sp>
    </p:spTree>
    <p:extLst>
      <p:ext uri="{BB962C8B-B14F-4D97-AF65-F5344CB8AC3E}">
        <p14:creationId xmlns:p14="http://schemas.microsoft.com/office/powerpoint/2010/main" val="4069406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AB29B-86EF-4E6D-9639-0062698D3330}"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B05C4-363A-4D14-9132-3DB9B5181489}" type="slidenum">
              <a:rPr lang="en-US" smtClean="0"/>
              <a:t>‹#›</a:t>
            </a:fld>
            <a:endParaRPr lang="en-US"/>
          </a:p>
        </p:txBody>
      </p:sp>
    </p:spTree>
    <p:extLst>
      <p:ext uri="{BB962C8B-B14F-4D97-AF65-F5344CB8AC3E}">
        <p14:creationId xmlns:p14="http://schemas.microsoft.com/office/powerpoint/2010/main" val="28335640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AB29B-86EF-4E6D-9639-0062698D3330}"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B05C4-363A-4D14-9132-3DB9B5181489}" type="slidenum">
              <a:rPr lang="en-US" smtClean="0"/>
              <a:t>‹#›</a:t>
            </a:fld>
            <a:endParaRPr lang="en-US"/>
          </a:p>
        </p:txBody>
      </p:sp>
    </p:spTree>
    <p:extLst>
      <p:ext uri="{BB962C8B-B14F-4D97-AF65-F5344CB8AC3E}">
        <p14:creationId xmlns:p14="http://schemas.microsoft.com/office/powerpoint/2010/main" val="536476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AB29B-86EF-4E6D-9639-0062698D3330}"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E41B05C4-363A-4D14-9132-3DB9B5181489}" type="slidenum">
              <a:rPr lang="en-US" smtClean="0"/>
              <a:t>‹#›</a:t>
            </a:fld>
            <a:endParaRPr lang="en-US"/>
          </a:p>
        </p:txBody>
      </p:sp>
    </p:spTree>
    <p:extLst>
      <p:ext uri="{BB962C8B-B14F-4D97-AF65-F5344CB8AC3E}">
        <p14:creationId xmlns:p14="http://schemas.microsoft.com/office/powerpoint/2010/main" val="2898769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AB29B-86EF-4E6D-9639-0062698D3330}"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1B05C4-363A-4D14-9132-3DB9B5181489}" type="slidenum">
              <a:rPr lang="en-US" smtClean="0"/>
              <a:t>‹#›</a:t>
            </a:fld>
            <a:endParaRPr lang="en-US"/>
          </a:p>
        </p:txBody>
      </p:sp>
    </p:spTree>
    <p:extLst>
      <p:ext uri="{BB962C8B-B14F-4D97-AF65-F5344CB8AC3E}">
        <p14:creationId xmlns:p14="http://schemas.microsoft.com/office/powerpoint/2010/main" val="894918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9AB29B-86EF-4E6D-9639-0062698D3330}"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B05C4-363A-4D14-9132-3DB9B5181489}" type="slidenum">
              <a:rPr lang="en-US" smtClean="0"/>
              <a:t>‹#›</a:t>
            </a:fld>
            <a:endParaRPr lang="en-US"/>
          </a:p>
        </p:txBody>
      </p:sp>
    </p:spTree>
    <p:extLst>
      <p:ext uri="{BB962C8B-B14F-4D97-AF65-F5344CB8AC3E}">
        <p14:creationId xmlns:p14="http://schemas.microsoft.com/office/powerpoint/2010/main" val="2197338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9AB29B-86EF-4E6D-9639-0062698D3330}"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1B05C4-363A-4D14-9132-3DB9B5181489}" type="slidenum">
              <a:rPr lang="en-US" smtClean="0"/>
              <a:t>‹#›</a:t>
            </a:fld>
            <a:endParaRPr lang="en-US"/>
          </a:p>
        </p:txBody>
      </p:sp>
    </p:spTree>
    <p:extLst>
      <p:ext uri="{BB962C8B-B14F-4D97-AF65-F5344CB8AC3E}">
        <p14:creationId xmlns:p14="http://schemas.microsoft.com/office/powerpoint/2010/main" val="790890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9AB29B-86EF-4E6D-9639-0062698D3330}"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1B05C4-363A-4D14-9132-3DB9B5181489}" type="slidenum">
              <a:rPr lang="en-US" smtClean="0"/>
              <a:t>‹#›</a:t>
            </a:fld>
            <a:endParaRPr lang="en-US"/>
          </a:p>
        </p:txBody>
      </p:sp>
    </p:spTree>
    <p:extLst>
      <p:ext uri="{BB962C8B-B14F-4D97-AF65-F5344CB8AC3E}">
        <p14:creationId xmlns:p14="http://schemas.microsoft.com/office/powerpoint/2010/main" val="87439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AB29B-86EF-4E6D-9639-0062698D3330}" type="datetimeFigureOut">
              <a:rPr lang="en-US" smtClean="0"/>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1B05C4-363A-4D14-9132-3DB9B5181489}" type="slidenum">
              <a:rPr lang="en-US" smtClean="0"/>
              <a:t>‹#›</a:t>
            </a:fld>
            <a:endParaRPr lang="en-US"/>
          </a:p>
        </p:txBody>
      </p:sp>
    </p:spTree>
    <p:extLst>
      <p:ext uri="{BB962C8B-B14F-4D97-AF65-F5344CB8AC3E}">
        <p14:creationId xmlns:p14="http://schemas.microsoft.com/office/powerpoint/2010/main" val="1858996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9AB29B-86EF-4E6D-9639-0062698D3330}"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B05C4-363A-4D14-9132-3DB9B5181489}" type="slidenum">
              <a:rPr lang="en-US" smtClean="0"/>
              <a:t>‹#›</a:t>
            </a:fld>
            <a:endParaRPr lang="en-US"/>
          </a:p>
        </p:txBody>
      </p:sp>
    </p:spTree>
    <p:extLst>
      <p:ext uri="{BB962C8B-B14F-4D97-AF65-F5344CB8AC3E}">
        <p14:creationId xmlns:p14="http://schemas.microsoft.com/office/powerpoint/2010/main" val="2094535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9AB29B-86EF-4E6D-9639-0062698D3330}"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1B05C4-363A-4D14-9132-3DB9B5181489}" type="slidenum">
              <a:rPr lang="en-US" smtClean="0"/>
              <a:t>‹#›</a:t>
            </a:fld>
            <a:endParaRPr lang="en-US"/>
          </a:p>
        </p:txBody>
      </p:sp>
    </p:spTree>
    <p:extLst>
      <p:ext uri="{BB962C8B-B14F-4D97-AF65-F5344CB8AC3E}">
        <p14:creationId xmlns:p14="http://schemas.microsoft.com/office/powerpoint/2010/main" val="822166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extLst>
              <a:ext uri="{BEBA8EAE-BF5A-486C-A8C5-ECC9F3942E4B}">
                <a14:imgProps xmlns:a14="http://schemas.microsoft.com/office/drawing/2010/main">
                  <a14:imgLayer r:embed="rId20">
                    <a14:imgEffect>
                      <a14:artisticTexturizer scaling="96"/>
                    </a14:imgEffect>
                    <a14:imgEffect>
                      <a14:colorTemperature colorTemp="11500"/>
                    </a14:imgEffect>
                    <a14:imgEffect>
                      <a14:saturation sat="90000"/>
                    </a14:imgEffect>
                  </a14:imgLayer>
                </a14:imgProps>
              </a:ext>
            </a:extLst>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69AB29B-86EF-4E6D-9639-0062698D3330}" type="datetimeFigureOut">
              <a:rPr lang="en-US" smtClean="0"/>
              <a:t>11/8/2020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1B05C4-363A-4D14-9132-3DB9B5181489}" type="slidenum">
              <a:rPr lang="en-US" smtClean="0"/>
              <a:t>‹#›</a:t>
            </a:fld>
            <a:endParaRPr lang="en-US"/>
          </a:p>
        </p:txBody>
      </p:sp>
    </p:spTree>
    <p:extLst>
      <p:ext uri="{BB962C8B-B14F-4D97-AF65-F5344CB8AC3E}">
        <p14:creationId xmlns:p14="http://schemas.microsoft.com/office/powerpoint/2010/main" val="3631130161"/>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87985-0E0F-4FB3-830B-3EEF2F6C99FE}"/>
              </a:ext>
            </a:extLst>
          </p:cNvPr>
          <p:cNvSpPr>
            <a:spLocks noGrp="1"/>
          </p:cNvSpPr>
          <p:nvPr>
            <p:ph type="ctrTitle"/>
          </p:nvPr>
        </p:nvSpPr>
        <p:spPr>
          <a:xfrm>
            <a:off x="1190845" y="3976577"/>
            <a:ext cx="8165805" cy="1634852"/>
          </a:xfrm>
        </p:spPr>
        <p:txBody>
          <a:bodyPr anchor="t">
            <a:normAutofit/>
          </a:bodyPr>
          <a:lstStyle/>
          <a:p>
            <a:pPr algn="ctr"/>
            <a:r>
              <a:rPr lang="en-US" sz="9600" b="1" dirty="0">
                <a:solidFill>
                  <a:srgbClr val="482F20"/>
                </a:solidFill>
                <a:latin typeface="GOOD BRUSH" pitchFamily="2" charset="0"/>
              </a:rPr>
              <a:t>No Hurry?</a:t>
            </a:r>
          </a:p>
        </p:txBody>
      </p:sp>
      <p:pic>
        <p:nvPicPr>
          <p:cNvPr id="5" name="Picture 4" descr="A picture containing building, sitting&#10;&#10;Description automatically generated">
            <a:extLst>
              <a:ext uri="{FF2B5EF4-FFF2-40B4-BE49-F238E27FC236}">
                <a16:creationId xmlns:a16="http://schemas.microsoft.com/office/drawing/2014/main" id="{DCA38A0B-165F-492C-A3E2-4576DE15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550"/>
            <a:ext cx="12192000" cy="3346450"/>
          </a:xfrm>
          <a:prstGeom prst="rect">
            <a:avLst/>
          </a:prstGeom>
        </p:spPr>
      </p:pic>
    </p:spTree>
    <p:extLst>
      <p:ext uri="{BB962C8B-B14F-4D97-AF65-F5344CB8AC3E}">
        <p14:creationId xmlns:p14="http://schemas.microsoft.com/office/powerpoint/2010/main" val="34422277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icture containing building, sitting&#10;&#10;Description automatically generated">
            <a:extLst>
              <a:ext uri="{FF2B5EF4-FFF2-40B4-BE49-F238E27FC236}">
                <a16:creationId xmlns:a16="http://schemas.microsoft.com/office/drawing/2014/main" id="{53203198-D777-4444-AF3A-5D6BA9567FEB}"/>
              </a:ext>
            </a:extLst>
          </p:cNvPr>
          <p:cNvPicPr>
            <a:picLocks noChangeAspect="1"/>
          </p:cNvPicPr>
          <p:nvPr/>
        </p:nvPicPr>
        <p:blipFill>
          <a:blip r:embed="rId3">
            <a:alphaModFix amt="7000"/>
            <a:extLst>
              <a:ext uri="{28A0092B-C50C-407E-A947-70E740481C1C}">
                <a14:useLocalDpi xmlns:a14="http://schemas.microsoft.com/office/drawing/2010/main" val="0"/>
              </a:ext>
            </a:extLst>
          </a:blip>
          <a:stretch>
            <a:fillRect/>
          </a:stretch>
        </p:blipFill>
        <p:spPr>
          <a:xfrm>
            <a:off x="0" y="82550"/>
            <a:ext cx="12192000" cy="3346450"/>
          </a:xfrm>
          <a:prstGeom prst="rect">
            <a:avLst/>
          </a:prstGeom>
          <a:effectLst>
            <a:glow>
              <a:schemeClr val="accent1">
                <a:alpha val="40000"/>
              </a:schemeClr>
            </a:glow>
            <a:softEdge rad="0"/>
          </a:effectLst>
        </p:spPr>
      </p:pic>
      <p:sp>
        <p:nvSpPr>
          <p:cNvPr id="2" name="Title 1">
            <a:extLst>
              <a:ext uri="{FF2B5EF4-FFF2-40B4-BE49-F238E27FC236}">
                <a16:creationId xmlns:a16="http://schemas.microsoft.com/office/drawing/2014/main" id="{88766322-83DC-42B1-8F77-D2269D793A82}"/>
              </a:ext>
            </a:extLst>
          </p:cNvPr>
          <p:cNvSpPr>
            <a:spLocks noGrp="1"/>
          </p:cNvSpPr>
          <p:nvPr>
            <p:ph type="title"/>
          </p:nvPr>
        </p:nvSpPr>
        <p:spPr>
          <a:xfrm>
            <a:off x="1020726" y="159027"/>
            <a:ext cx="10100930" cy="1457122"/>
          </a:xfrm>
        </p:spPr>
        <p:txBody>
          <a:bodyPr>
            <a:normAutofit/>
          </a:bodyPr>
          <a:lstStyle/>
          <a:p>
            <a:r>
              <a:rPr lang="en-US" sz="6000" b="1" dirty="0">
                <a:solidFill>
                  <a:srgbClr val="482F20"/>
                </a:solidFill>
                <a:latin typeface="GOOD BRUSH" pitchFamily="2" charset="0"/>
              </a:rPr>
              <a:t>The Urgency of the Gospel</a:t>
            </a:r>
          </a:p>
        </p:txBody>
      </p:sp>
      <p:sp>
        <p:nvSpPr>
          <p:cNvPr id="3" name="Content Placeholder 2">
            <a:extLst>
              <a:ext uri="{FF2B5EF4-FFF2-40B4-BE49-F238E27FC236}">
                <a16:creationId xmlns:a16="http://schemas.microsoft.com/office/drawing/2014/main" id="{212E08D6-85BF-4FEA-BBB5-58EEA962187A}"/>
              </a:ext>
            </a:extLst>
          </p:cNvPr>
          <p:cNvSpPr>
            <a:spLocks noGrp="1"/>
          </p:cNvSpPr>
          <p:nvPr>
            <p:ph idx="1"/>
          </p:nvPr>
        </p:nvSpPr>
        <p:spPr>
          <a:xfrm>
            <a:off x="800986" y="1616149"/>
            <a:ext cx="10590028" cy="5082824"/>
          </a:xfrm>
        </p:spPr>
        <p:txBody>
          <a:bodyPr anchor="t">
            <a:noAutofit/>
          </a:bodyPr>
          <a:lstStyle/>
          <a:p>
            <a:pPr marL="0" indent="0">
              <a:spcBef>
                <a:spcPts val="0"/>
              </a:spcBef>
              <a:buClr>
                <a:srgbClr val="482F20"/>
              </a:buClr>
              <a:buNone/>
            </a:pPr>
            <a:r>
              <a:rPr lang="en-US" sz="4400" b="1" dirty="0">
                <a:solidFill>
                  <a:srgbClr val="482F20"/>
                </a:solidFill>
                <a:latin typeface="Calibri" panose="020F0502020204030204" pitchFamily="34" charset="0"/>
                <a:cs typeface="Calibri" panose="020F0502020204030204" pitchFamily="34" charset="0"/>
              </a:rPr>
              <a:t>The Attitude of Complacency</a:t>
            </a:r>
          </a:p>
          <a:p>
            <a:pPr marL="1081087" lvl="1" indent="-571500">
              <a:spcBef>
                <a:spcPts val="0"/>
              </a:spcBef>
              <a:buClr>
                <a:srgbClr val="482F20"/>
              </a:buClr>
              <a:buFont typeface="Arial" panose="020B0604020202020204" pitchFamily="34" charset="0"/>
              <a:buChar char="•"/>
            </a:pPr>
            <a:r>
              <a:rPr lang="en-US" sz="4000" i="1" dirty="0">
                <a:solidFill>
                  <a:srgbClr val="482F20"/>
                </a:solidFill>
                <a:latin typeface="Calibri" panose="020F0502020204030204" pitchFamily="34" charset="0"/>
                <a:cs typeface="Calibri" panose="020F0502020204030204" pitchFamily="34" charset="0"/>
              </a:rPr>
              <a:t>Proverbs 1:20-33 </a:t>
            </a:r>
            <a:r>
              <a:rPr lang="en-US" sz="4000" dirty="0">
                <a:solidFill>
                  <a:srgbClr val="482F20"/>
                </a:solidFill>
                <a:latin typeface="Calibri" panose="020F0502020204030204" pitchFamily="34" charset="0"/>
                <a:cs typeface="Calibri" panose="020F0502020204030204" pitchFamily="34" charset="0"/>
              </a:rPr>
              <a:t>– Wisdoms call.</a:t>
            </a:r>
          </a:p>
          <a:p>
            <a:pPr marL="1081087" lvl="1" indent="-571500">
              <a:spcBef>
                <a:spcPts val="0"/>
              </a:spcBef>
              <a:buClr>
                <a:srgbClr val="482F20"/>
              </a:buClr>
              <a:buFont typeface="Arial" panose="020B0604020202020204" pitchFamily="34" charset="0"/>
              <a:buChar char="•"/>
            </a:pPr>
            <a:r>
              <a:rPr lang="en-US" sz="4000" i="1" dirty="0">
                <a:solidFill>
                  <a:srgbClr val="482F20"/>
                </a:solidFill>
                <a:latin typeface="Calibri" panose="020F0502020204030204" pitchFamily="34" charset="0"/>
                <a:cs typeface="Calibri" panose="020F0502020204030204" pitchFamily="34" charset="0"/>
              </a:rPr>
              <a:t>2 Peter 3:1-9 </a:t>
            </a:r>
            <a:r>
              <a:rPr lang="en-US" sz="4000" dirty="0">
                <a:solidFill>
                  <a:srgbClr val="482F20"/>
                </a:solidFill>
                <a:latin typeface="Calibri" panose="020F0502020204030204" pitchFamily="34" charset="0"/>
                <a:cs typeface="Calibri" panose="020F0502020204030204" pitchFamily="34" charset="0"/>
              </a:rPr>
              <a:t>– The scoffers’ attitude.</a:t>
            </a:r>
          </a:p>
          <a:p>
            <a:pPr marL="0" indent="0">
              <a:spcBef>
                <a:spcPts val="0"/>
              </a:spcBef>
              <a:buClr>
                <a:srgbClr val="482F20"/>
              </a:buClr>
              <a:buNone/>
            </a:pPr>
            <a:r>
              <a:rPr lang="en-US" sz="4400" b="1" dirty="0">
                <a:solidFill>
                  <a:srgbClr val="482F20"/>
                </a:solidFill>
                <a:latin typeface="Calibri" panose="020F0502020204030204" pitchFamily="34" charset="0"/>
                <a:cs typeface="Calibri" panose="020F0502020204030204" pitchFamily="34" charset="0"/>
              </a:rPr>
              <a:t>The Urgent Nature of the Gospel</a:t>
            </a:r>
          </a:p>
          <a:p>
            <a:pPr marL="1081087" lvl="1" indent="-571500">
              <a:spcBef>
                <a:spcPts val="0"/>
              </a:spcBef>
              <a:buClr>
                <a:srgbClr val="482F20"/>
              </a:buClr>
              <a:buFont typeface="Arial" panose="020B0604020202020204" pitchFamily="34" charset="0"/>
              <a:buChar char="•"/>
            </a:pPr>
            <a:r>
              <a:rPr lang="en-US" sz="4000" i="1" dirty="0">
                <a:solidFill>
                  <a:srgbClr val="482F20"/>
                </a:solidFill>
                <a:latin typeface="Calibri" panose="020F0502020204030204" pitchFamily="34" charset="0"/>
                <a:cs typeface="Calibri" panose="020F0502020204030204" pitchFamily="34" charset="0"/>
              </a:rPr>
              <a:t>Matthew 24:36-44 </a:t>
            </a:r>
            <a:r>
              <a:rPr lang="en-US" sz="4000" dirty="0">
                <a:solidFill>
                  <a:srgbClr val="482F20"/>
                </a:solidFill>
                <a:latin typeface="Calibri" panose="020F0502020204030204" pitchFamily="34" charset="0"/>
                <a:cs typeface="Calibri" panose="020F0502020204030204" pitchFamily="34" charset="0"/>
              </a:rPr>
              <a:t>– The coming of the Lord.</a:t>
            </a:r>
          </a:p>
          <a:p>
            <a:pPr marL="1081087" lvl="1" indent="-571500">
              <a:spcBef>
                <a:spcPts val="0"/>
              </a:spcBef>
              <a:buClr>
                <a:srgbClr val="482F20"/>
              </a:buClr>
              <a:buFont typeface="Arial" panose="020B0604020202020204" pitchFamily="34" charset="0"/>
              <a:buChar char="•"/>
            </a:pPr>
            <a:r>
              <a:rPr lang="en-US" sz="4000" i="1" dirty="0">
                <a:solidFill>
                  <a:srgbClr val="482F20"/>
                </a:solidFill>
                <a:latin typeface="Calibri" panose="020F0502020204030204" pitchFamily="34" charset="0"/>
                <a:cs typeface="Calibri" panose="020F0502020204030204" pitchFamily="34" charset="0"/>
              </a:rPr>
              <a:t>Matthew 24:45-51 </a:t>
            </a:r>
            <a:r>
              <a:rPr lang="en-US" sz="4000" dirty="0">
                <a:solidFill>
                  <a:srgbClr val="482F20"/>
                </a:solidFill>
                <a:latin typeface="Calibri" panose="020F0502020204030204" pitchFamily="34" charset="0"/>
                <a:cs typeface="Calibri" panose="020F0502020204030204" pitchFamily="34" charset="0"/>
              </a:rPr>
              <a:t>– Parable of the Faithful/Evil Servants</a:t>
            </a:r>
          </a:p>
        </p:txBody>
      </p:sp>
    </p:spTree>
    <p:extLst>
      <p:ext uri="{BB962C8B-B14F-4D97-AF65-F5344CB8AC3E}">
        <p14:creationId xmlns:p14="http://schemas.microsoft.com/office/powerpoint/2010/main" val="26504770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anim calcmode="lin" valueType="num">
                                      <p:cBhvr>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anim calcmode="lin" valueType="num">
                                      <p:cBhvr>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icture containing building, sitting&#10;&#10;Description automatically generated">
            <a:extLst>
              <a:ext uri="{FF2B5EF4-FFF2-40B4-BE49-F238E27FC236}">
                <a16:creationId xmlns:a16="http://schemas.microsoft.com/office/drawing/2014/main" id="{7DAA645C-BB1F-4060-9505-2813CD8867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550"/>
            <a:ext cx="12192000" cy="3346450"/>
          </a:xfrm>
          <a:prstGeom prst="rect">
            <a:avLst/>
          </a:prstGeom>
        </p:spPr>
      </p:pic>
      <p:sp>
        <p:nvSpPr>
          <p:cNvPr id="2" name="Title 1">
            <a:extLst>
              <a:ext uri="{FF2B5EF4-FFF2-40B4-BE49-F238E27FC236}">
                <a16:creationId xmlns:a16="http://schemas.microsoft.com/office/drawing/2014/main" id="{A1087985-0E0F-4FB3-830B-3EEF2F6C99FE}"/>
              </a:ext>
            </a:extLst>
          </p:cNvPr>
          <p:cNvSpPr>
            <a:spLocks noGrp="1"/>
          </p:cNvSpPr>
          <p:nvPr>
            <p:ph type="ctrTitle"/>
          </p:nvPr>
        </p:nvSpPr>
        <p:spPr>
          <a:xfrm>
            <a:off x="568225" y="4024423"/>
            <a:ext cx="5378920" cy="1267145"/>
          </a:xfrm>
        </p:spPr>
        <p:txBody>
          <a:bodyPr anchor="t">
            <a:normAutofit/>
          </a:bodyPr>
          <a:lstStyle/>
          <a:p>
            <a:pPr algn="ctr"/>
            <a:r>
              <a:rPr lang="en-US" sz="7200" b="1" dirty="0">
                <a:solidFill>
                  <a:srgbClr val="482F20"/>
                </a:solidFill>
                <a:latin typeface="GOOD BRUSH" pitchFamily="2" charset="0"/>
              </a:rPr>
              <a:t>Hurry!!!</a:t>
            </a:r>
          </a:p>
        </p:txBody>
      </p:sp>
      <p:sp>
        <p:nvSpPr>
          <p:cNvPr id="3" name="Subtitle 2">
            <a:extLst>
              <a:ext uri="{FF2B5EF4-FFF2-40B4-BE49-F238E27FC236}">
                <a16:creationId xmlns:a16="http://schemas.microsoft.com/office/drawing/2014/main" id="{BA3C8649-4DBD-4E5B-8000-D7EFA50A773B}"/>
              </a:ext>
            </a:extLst>
          </p:cNvPr>
          <p:cNvSpPr>
            <a:spLocks noGrp="1"/>
          </p:cNvSpPr>
          <p:nvPr>
            <p:ph type="subTitle" idx="1"/>
          </p:nvPr>
        </p:nvSpPr>
        <p:spPr>
          <a:xfrm>
            <a:off x="6536637" y="3450265"/>
            <a:ext cx="4831957" cy="2874975"/>
          </a:xfrm>
          <a:solidFill>
            <a:srgbClr val="A67A39">
              <a:alpha val="63000"/>
            </a:srgbClr>
          </a:solidFill>
          <a:ln w="79375">
            <a:solidFill>
              <a:srgbClr val="482F20"/>
            </a:solidFill>
          </a:ln>
        </p:spPr>
        <p:txBody>
          <a:bodyPr>
            <a:noAutofit/>
          </a:bodyPr>
          <a:lstStyle/>
          <a:p>
            <a:pPr algn="ctr"/>
            <a:r>
              <a:rPr lang="en-US" sz="4800" b="1" dirty="0">
                <a:solidFill>
                  <a:srgbClr val="482F20"/>
                </a:solidFill>
              </a:rPr>
              <a:t>Time is Limited</a:t>
            </a:r>
          </a:p>
          <a:p>
            <a:pPr algn="ctr"/>
            <a:r>
              <a:rPr lang="en-US" sz="4800" b="1" dirty="0">
                <a:solidFill>
                  <a:srgbClr val="482F20"/>
                </a:solidFill>
              </a:rPr>
              <a:t>Obey the Gospel</a:t>
            </a:r>
          </a:p>
          <a:p>
            <a:pPr algn="ctr"/>
            <a:r>
              <a:rPr lang="en-US" sz="4800" b="1" dirty="0">
                <a:solidFill>
                  <a:srgbClr val="482F20"/>
                </a:solidFill>
              </a:rPr>
              <a:t>Grow Spiritually</a:t>
            </a:r>
          </a:p>
        </p:txBody>
      </p:sp>
    </p:spTree>
    <p:extLst>
      <p:ext uri="{BB962C8B-B14F-4D97-AF65-F5344CB8AC3E}">
        <p14:creationId xmlns:p14="http://schemas.microsoft.com/office/powerpoint/2010/main" val="29449751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161</TotalTime>
  <Words>1975</Words>
  <Application>Microsoft Office PowerPoint</Application>
  <PresentationFormat>Widescreen</PresentationFormat>
  <Paragraphs>98</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Corbel</vt:lpstr>
      <vt:lpstr>GOOD BRUSH</vt:lpstr>
      <vt:lpstr>Parallax</vt:lpstr>
      <vt:lpstr>No Hurry?</vt:lpstr>
      <vt:lpstr>The Urgency of the Gospel</vt:lpstr>
      <vt:lpstr>Hurry!!!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Hurry?</dc:title>
  <dc:creator>Stan Cox</dc:creator>
  <cp:lastModifiedBy>Stan Cox</cp:lastModifiedBy>
  <cp:revision>6</cp:revision>
  <cp:lastPrinted>2020-11-08T12:36:23Z</cp:lastPrinted>
  <dcterms:created xsi:type="dcterms:W3CDTF">2018-07-27T03:01:25Z</dcterms:created>
  <dcterms:modified xsi:type="dcterms:W3CDTF">2020-11-09T03:48:36Z</dcterms:modified>
</cp:coreProperties>
</file>