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870"/>
    <a:srgbClr val="634326"/>
    <a:srgbClr val="E5D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C1B58-14C2-4FC9-AA21-EE08B19E662C}" v="114" dt="2026-06-07T03:32:54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delSld modSld modHandout">
      <pc:chgData name="Stan Cox" userId="9376f276357bfffd" providerId="LiveId" clId="{D6A38ECA-CFFF-4F81-A50A-FF406F190B2A}" dt="2026-06-07T03:42:48.893" v="1285" actId="14100"/>
      <pc:docMkLst>
        <pc:docMk/>
      </pc:docMkLst>
      <pc:sldChg chg="modTransition">
        <pc:chgData name="Stan Cox" userId="9376f276357bfffd" providerId="LiveId" clId="{D6A38ECA-CFFF-4F81-A50A-FF406F190B2A}" dt="2026-06-05T02:40:35.438" v="522"/>
        <pc:sldMkLst>
          <pc:docMk/>
          <pc:sldMk cId="1051854315" sldId="256"/>
        </pc:sldMkLst>
      </pc:sldChg>
      <pc:sldChg chg="modSp mod modTransition setBg">
        <pc:chgData name="Stan Cox" userId="9376f276357bfffd" providerId="LiveId" clId="{D6A38ECA-CFFF-4F81-A50A-FF406F190B2A}" dt="2026-06-05T02:42:15.738" v="528" actId="179"/>
        <pc:sldMkLst>
          <pc:docMk/>
          <pc:sldMk cId="1868021846" sldId="257"/>
        </pc:sldMkLst>
        <pc:spChg chg="mod">
          <ac:chgData name="Stan Cox" userId="9376f276357bfffd" providerId="LiveId" clId="{D6A38ECA-CFFF-4F81-A50A-FF406F190B2A}" dt="2026-06-05T02:39:36.912" v="521" actId="1076"/>
          <ac:spMkLst>
            <pc:docMk/>
            <pc:sldMk cId="1868021846" sldId="257"/>
            <ac:spMk id="2" creationId="{20661FDB-F396-3E4D-C678-A3A54156A056}"/>
          </ac:spMkLst>
        </pc:spChg>
        <pc:spChg chg="mod">
          <ac:chgData name="Stan Cox" userId="9376f276357bfffd" providerId="LiveId" clId="{D6A38ECA-CFFF-4F81-A50A-FF406F190B2A}" dt="2026-06-05T02:42:13.584" v="526" actId="27636"/>
          <ac:spMkLst>
            <pc:docMk/>
            <pc:sldMk cId="1868021846" sldId="257"/>
            <ac:spMk id="4" creationId="{EC8F61ED-31B2-D273-D70C-2756E282388A}"/>
          </ac:spMkLst>
        </pc:spChg>
        <pc:spChg chg="mod">
          <ac:chgData name="Stan Cox" userId="9376f276357bfffd" providerId="LiveId" clId="{D6A38ECA-CFFF-4F81-A50A-FF406F190B2A}" dt="2026-06-05T02:42:15.738" v="528" actId="179"/>
          <ac:spMkLst>
            <pc:docMk/>
            <pc:sldMk cId="1868021846" sldId="257"/>
            <ac:spMk id="5" creationId="{3A709658-3EDD-CC91-2DF7-FF14D8CDF26D}"/>
          </ac:spMkLst>
        </pc:spChg>
      </pc:sldChg>
      <pc:sldChg chg="addSp delSp modSp add mod addAnim delAnim modAnim">
        <pc:chgData name="Stan Cox" userId="9376f276357bfffd" providerId="LiveId" clId="{D6A38ECA-CFFF-4F81-A50A-FF406F190B2A}" dt="2026-06-07T03:42:48.893" v="1285" actId="14100"/>
        <pc:sldMkLst>
          <pc:docMk/>
          <pc:sldMk cId="67213174" sldId="258"/>
        </pc:sldMkLst>
        <pc:spChg chg="mod">
          <ac:chgData name="Stan Cox" userId="9376f276357bfffd" providerId="LiveId" clId="{D6A38ECA-CFFF-4F81-A50A-FF406F190B2A}" dt="2026-06-07T03:42:48.893" v="1285" actId="14100"/>
          <ac:spMkLst>
            <pc:docMk/>
            <pc:sldMk cId="67213174" sldId="258"/>
            <ac:spMk id="2" creationId="{26422E9A-588F-2E4B-69A6-2BA96C8AB678}"/>
          </ac:spMkLst>
        </pc:spChg>
        <pc:spChg chg="mod">
          <ac:chgData name="Stan Cox" userId="9376f276357bfffd" providerId="LiveId" clId="{D6A38ECA-CFFF-4F81-A50A-FF406F190B2A}" dt="2026-06-07T03:42:40.143" v="1283" actId="14100"/>
          <ac:spMkLst>
            <pc:docMk/>
            <pc:sldMk cId="67213174" sldId="258"/>
            <ac:spMk id="4" creationId="{10770832-8B8F-0600-3A4A-10EDCFD6A387}"/>
          </ac:spMkLst>
        </pc:spChg>
        <pc:spChg chg="del">
          <ac:chgData name="Stan Cox" userId="9376f276357bfffd" providerId="LiveId" clId="{D6A38ECA-CFFF-4F81-A50A-FF406F190B2A}" dt="2026-06-07T01:28:14.196" v="585" actId="478"/>
          <ac:spMkLst>
            <pc:docMk/>
            <pc:sldMk cId="67213174" sldId="258"/>
            <ac:spMk id="5" creationId="{943AA13C-36DB-6C43-4BC4-2D650887680C}"/>
          </ac:spMkLst>
        </pc:spChg>
        <pc:spChg chg="add del mod">
          <ac:chgData name="Stan Cox" userId="9376f276357bfffd" providerId="LiveId" clId="{D6A38ECA-CFFF-4F81-A50A-FF406F190B2A}" dt="2026-06-07T01:28:17.962" v="586" actId="478"/>
          <ac:spMkLst>
            <pc:docMk/>
            <pc:sldMk cId="67213174" sldId="258"/>
            <ac:spMk id="6" creationId="{7F21B683-C957-40B8-313A-A6217AA667EB}"/>
          </ac:spMkLst>
        </pc:spChg>
        <pc:cxnChg chg="add mod">
          <ac:chgData name="Stan Cox" userId="9376f276357bfffd" providerId="LiveId" clId="{D6A38ECA-CFFF-4F81-A50A-FF406F190B2A}" dt="2026-06-07T03:41:52.360" v="1279" actId="14100"/>
          <ac:cxnSpMkLst>
            <pc:docMk/>
            <pc:sldMk cId="67213174" sldId="258"/>
            <ac:cxnSpMk id="8" creationId="{90689211-FE6B-2C15-792D-49DD007CBF5F}"/>
          </ac:cxnSpMkLst>
        </pc:cxnChg>
      </pc:sldChg>
      <pc:sldChg chg="add del setBg">
        <pc:chgData name="Stan Cox" userId="9376f276357bfffd" providerId="LiveId" clId="{D6A38ECA-CFFF-4F81-A50A-FF406F190B2A}" dt="2026-06-07T01:27:37.373" v="530"/>
        <pc:sldMkLst>
          <pc:docMk/>
          <pc:sldMk cId="2476530496" sldId="258"/>
        </pc:sldMkLst>
      </pc:sldChg>
      <pc:sldChg chg="modSp new mod modTransition setBg">
        <pc:chgData name="Stan Cox" userId="9376f276357bfffd" providerId="LiveId" clId="{D6A38ECA-CFFF-4F81-A50A-FF406F190B2A}" dt="2026-06-07T03:37:13.148" v="1140" actId="115"/>
        <pc:sldMkLst>
          <pc:docMk/>
          <pc:sldMk cId="3133755076" sldId="259"/>
        </pc:sldMkLst>
        <pc:spChg chg="mod">
          <ac:chgData name="Stan Cox" userId="9376f276357bfffd" providerId="LiveId" clId="{D6A38ECA-CFFF-4F81-A50A-FF406F190B2A}" dt="2026-06-07T03:37:13.148" v="1140" actId="115"/>
          <ac:spMkLst>
            <pc:docMk/>
            <pc:sldMk cId="3133755076" sldId="259"/>
            <ac:spMk id="2" creationId="{9FA199ED-280E-BBF3-7E77-D683AD12B16F}"/>
          </ac:spMkLst>
        </pc:spChg>
        <pc:spChg chg="mod">
          <ac:chgData name="Stan Cox" userId="9376f276357bfffd" providerId="LiveId" clId="{D6A38ECA-CFFF-4F81-A50A-FF406F190B2A}" dt="2026-06-07T03:32:59.465" v="1106" actId="20577"/>
          <ac:spMkLst>
            <pc:docMk/>
            <pc:sldMk cId="3133755076" sldId="259"/>
            <ac:spMk id="3" creationId="{D46E7F7C-4DE0-95A7-6F15-6155BED6FD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DD1BA-C0EF-FF5F-E3FE-918535BC4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84600" cy="698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Papyrus" panose="03070502060502030205" pitchFamily="66" charset="0"/>
              </a:rPr>
              <a:t>The Way of the Lord is Not Fair!</a:t>
            </a:r>
          </a:p>
          <a:p>
            <a:r>
              <a:rPr lang="en-US" dirty="0"/>
              <a:t>Ezekiel 18; Nehemiah 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00101-A4B3-6734-AC0C-D9F47EE27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7,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53E10-1177-1F16-90C7-A379A1CAAD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A080B-BF32-E30B-CE3D-CC2F6EABC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361286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FC63-60E5-88B4-A113-5FFAB43C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5A025-0C94-3C4C-2DF2-6E0ED2594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9E24-0597-EAB8-D4AD-A69A29D1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1DCCB-97E9-A4B0-D7DD-15CF6736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49B4-E334-0D32-589B-15EFC37A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1734-8580-19B1-C356-F59E4AC0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C7555-25D9-9CDC-C94C-6CF48CA5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37A9-2ACC-E77B-EE47-8F3787E9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8F17-F6F8-7F08-AF35-8817B65E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D3F9-BF53-24D7-3179-933C2F15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138E2-1613-B6EB-7D4D-470E52743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E6308-54EA-DB44-8110-CD870AE7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CB35-3276-8E48-83E9-9F25A8BD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40B9-E9A7-71CB-7657-7245A78A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912A-30D8-EB61-A697-E44FB1E9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A78B-1E25-2926-D068-8FD8815D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B448-3ACA-EF33-D888-8ED105DD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CA5B-1E54-4C47-84DE-D447802D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E2115-E42B-BDF8-32AB-686640F5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42E3-F7AC-5F38-A50F-6BF1F01C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96FF-439C-3CA5-1DC9-A795A883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4BEAB-2ADE-BDAE-E43C-5E7462F3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D799-6A9A-6234-A8C2-4EB12617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240A-498D-B8D6-84B9-1E36222F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49A47-3414-1F97-26B2-DFD21E13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91E5-55FD-B8CB-AF84-7247C658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A314-C34B-EA82-B970-00A5750D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8F07E-B19B-63FA-A68B-9A048C588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A56D8-1C93-28DE-D349-E1E950B7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EDE2-37F2-78AE-6711-1E0DE56B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68F9A-7FCE-92D9-A825-EE2D7315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6141-2C24-A47B-2F48-47B747D4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86CE9-BB40-550F-4140-CB3D4273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E9143-1CCA-6EFA-EF07-65B0B71F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67111-7116-EFAE-B9D4-CEF8EC4F2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F6231-1B9E-77EC-99C4-1FB2323C3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96BAD-2E0B-56EE-90D4-727A32E7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BF629-A2EC-9A37-D036-4067598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A3250-0663-D86A-8757-2DDB594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5E15-D5CB-E260-0777-AED74050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BDCC6-B882-A7A6-A9D6-023D9B1E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7B524-2BCD-6A0E-C165-A8A04491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BC0A0-40A7-B22B-ADDB-6A882804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AFC28-FE45-71E7-E600-F4780ED2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CF97D-6D82-1039-B727-35566C97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8883F-8BAA-386B-184E-0019023A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FA38-3839-E2F7-6C12-B4352CA0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8ECF-72FC-54D8-EAAD-A4451839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D6782-B766-C1E5-1606-7B7CDB953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108C-4C2B-397A-1598-5A9380C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D732-7A64-7320-C070-475DFD0D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F8383-115C-72B3-DD4B-29AA4874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8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932F-175F-A128-609F-0F5FE60A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3123C-2C06-D103-80AC-A28B68504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E6483-7DC8-1586-287F-9AADD52F0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5CCD0-F268-134E-5DF3-A2F30037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CD17-50E8-2107-2083-4DA03A18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CD65B-7755-5786-07D9-9D6FA08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386BD-75E8-6D85-F9F4-F4E89595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01C34-A4FA-EF0E-A101-C072CCB9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A5582-55BE-C940-FADB-D3A4F6930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345C8-833C-4A09-860F-990461FD5878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D837-8A20-2A79-FCBA-D3C966D5B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18DA-F739-B213-A32F-21049833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50ECF-62C2-4435-AA9F-6AC21DAB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4BAB-9C32-00D5-5112-8F7F79859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0" y="483477"/>
            <a:ext cx="4792718" cy="3733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BA9870"/>
                </a:solidFill>
                <a:latin typeface="Papyrus" panose="03070502060502030205" pitchFamily="66" charset="0"/>
              </a:rPr>
              <a:t>The way of the Lord is not fair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D2CD9-F2AC-083F-24A0-3F4A7AA29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537" y="4372303"/>
            <a:ext cx="1975945" cy="1894490"/>
          </a:xfrm>
        </p:spPr>
        <p:txBody>
          <a:bodyPr>
            <a:noAutofit/>
          </a:bodyPr>
          <a:lstStyle/>
          <a:p>
            <a:r>
              <a:rPr lang="en-US" sz="13000" b="1" dirty="0">
                <a:solidFill>
                  <a:srgbClr val="BA9870"/>
                </a:solidFill>
                <a:latin typeface="Papyrus" panose="03070502060502030205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18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1FDB-F396-3E4D-C678-A3A54156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33" y="324768"/>
            <a:ext cx="11875814" cy="1493872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BA9870"/>
                </a:solidFill>
                <a:latin typeface="Papyrus" panose="03070502060502030205" pitchFamily="66" charset="0"/>
              </a:rPr>
              <a:t>God’s Treatment of Israel</a:t>
            </a:r>
            <a:b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</a:br>
            <a: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  <a:t>	</a:t>
            </a:r>
            <a:r>
              <a:rPr lang="en-US" sz="4000" b="1" dirty="0">
                <a:solidFill>
                  <a:srgbClr val="BA9870"/>
                </a:solidFill>
                <a:latin typeface="Papyrus" panose="03070502060502030205" pitchFamily="66" charset="0"/>
              </a:rPr>
              <a:t>Nehemiah 9</a:t>
            </a:r>
            <a:endParaRPr lang="en-US" b="1" dirty="0">
              <a:solidFill>
                <a:srgbClr val="BA987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61ED-31B2-D273-D70C-2756E2823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640" y="2072639"/>
            <a:ext cx="5725160" cy="4541871"/>
          </a:xfrm>
        </p:spPr>
        <p:txBody>
          <a:bodyPr>
            <a:normAutofit lnSpcReduction="10000"/>
          </a:bodyPr>
          <a:lstStyle/>
          <a:p>
            <a:pPr marL="396875" indent="-396875"/>
            <a:r>
              <a:rPr lang="en-US" sz="4000" b="1" dirty="0">
                <a:solidFill>
                  <a:srgbClr val="BA9870"/>
                </a:solidFill>
              </a:rPr>
              <a:t>Created all things (6)</a:t>
            </a:r>
          </a:p>
          <a:p>
            <a:pPr marL="396875" indent="-396875"/>
            <a:r>
              <a:rPr lang="en-US" sz="4000" b="1" dirty="0">
                <a:solidFill>
                  <a:srgbClr val="E5D8C9"/>
                </a:solidFill>
              </a:rPr>
              <a:t>Chose Abraham, Promised a Land (7-8)</a:t>
            </a:r>
          </a:p>
          <a:p>
            <a:pPr marL="396875" indent="-396875"/>
            <a:r>
              <a:rPr lang="en-US" sz="4000" b="1" dirty="0">
                <a:solidFill>
                  <a:srgbClr val="BA9870"/>
                </a:solidFill>
              </a:rPr>
              <a:t>Delivered them from Egypt (11-12)</a:t>
            </a:r>
          </a:p>
          <a:p>
            <a:pPr marL="396875" indent="-396875"/>
            <a:r>
              <a:rPr lang="en-US" sz="4000" b="1" dirty="0">
                <a:solidFill>
                  <a:srgbClr val="E5D8C9"/>
                </a:solidFill>
              </a:rPr>
              <a:t>Gave the true and just Law for guide (13-14)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09658-3EDD-CC91-2DF7-FF14D8CDF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44320"/>
            <a:ext cx="5725160" cy="5191760"/>
          </a:xfrm>
        </p:spPr>
        <p:txBody>
          <a:bodyPr>
            <a:normAutofit lnSpcReduction="10000"/>
          </a:bodyPr>
          <a:lstStyle/>
          <a:p>
            <a:pPr marL="396875" indent="-396875"/>
            <a:r>
              <a:rPr lang="en-US" sz="4000" b="1" dirty="0">
                <a:solidFill>
                  <a:srgbClr val="BA9870"/>
                </a:solidFill>
              </a:rPr>
              <a:t>Sustained </a:t>
            </a:r>
            <a:br>
              <a:rPr lang="en-US" sz="4000" b="1" dirty="0">
                <a:solidFill>
                  <a:srgbClr val="BA9870"/>
                </a:solidFill>
              </a:rPr>
            </a:br>
            <a:r>
              <a:rPr lang="en-US" sz="4000" b="1" dirty="0">
                <a:solidFill>
                  <a:srgbClr val="BA9870"/>
                </a:solidFill>
              </a:rPr>
              <a:t>them in the </a:t>
            </a:r>
            <a:br>
              <a:rPr lang="en-US" sz="4000" b="1" dirty="0">
                <a:solidFill>
                  <a:srgbClr val="BA9870"/>
                </a:solidFill>
              </a:rPr>
            </a:br>
            <a:r>
              <a:rPr lang="en-US" sz="4000" b="1" dirty="0">
                <a:solidFill>
                  <a:srgbClr val="BA9870"/>
                </a:solidFill>
              </a:rPr>
              <a:t>wilderness (15)</a:t>
            </a:r>
          </a:p>
          <a:p>
            <a:pPr marL="396875" indent="-396875"/>
            <a:r>
              <a:rPr lang="en-US" sz="4000" b="1" dirty="0">
                <a:solidFill>
                  <a:srgbClr val="E5D8C9"/>
                </a:solidFill>
              </a:rPr>
              <a:t>Showed Mercy despite provocation (19-21)</a:t>
            </a:r>
          </a:p>
          <a:p>
            <a:pPr marL="396875" indent="-396875"/>
            <a:r>
              <a:rPr lang="en-US" sz="4000" b="1" dirty="0">
                <a:solidFill>
                  <a:srgbClr val="BA9870"/>
                </a:solidFill>
              </a:rPr>
              <a:t>Land/Nation (23-25)</a:t>
            </a:r>
          </a:p>
          <a:p>
            <a:pPr marL="396875" indent="-396875"/>
            <a:r>
              <a:rPr lang="en-US" sz="4000" b="1" dirty="0">
                <a:solidFill>
                  <a:srgbClr val="E5D8C9"/>
                </a:solidFill>
              </a:rPr>
              <a:t>No full rejection even in judgment (31-33)</a:t>
            </a:r>
          </a:p>
          <a:p>
            <a:endParaRPr lang="en-US" sz="4000" b="1" dirty="0">
              <a:solidFill>
                <a:srgbClr val="BA9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A7FED-A762-9B26-E3E0-541E8796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2E9A-588F-2E4B-69A6-2BA96C8A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33" y="324768"/>
            <a:ext cx="11875814" cy="1656432"/>
          </a:xfrm>
        </p:spPr>
        <p:txBody>
          <a:bodyPr anchor="t">
            <a:noAutofit/>
          </a:bodyPr>
          <a:lstStyle/>
          <a:p>
            <a:r>
              <a:rPr lang="en-US" sz="4800" b="1" spc="-150" dirty="0">
                <a:solidFill>
                  <a:srgbClr val="BA9870"/>
                </a:solidFill>
                <a:latin typeface="Papyrus" panose="03070502060502030205" pitchFamily="66" charset="0"/>
              </a:rPr>
              <a:t>Nehemiah: God - Fearing and Diligent</a:t>
            </a:r>
            <a:b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</a:br>
            <a: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  <a:t>	13:14, 30-31; 9:</a:t>
            </a:r>
            <a:r>
              <a:rPr lang="en-US" sz="4000" b="1" dirty="0">
                <a:solidFill>
                  <a:srgbClr val="BA9870"/>
                </a:solidFill>
                <a:latin typeface="Papyrus" panose="03070502060502030205" pitchFamily="66" charset="0"/>
              </a:rPr>
              <a:t>34-38</a:t>
            </a:r>
            <a:endParaRPr lang="en-US" b="1" dirty="0">
              <a:solidFill>
                <a:srgbClr val="BA987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70832-8B8F-0600-3A4A-10EDCFD6A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733" y="2077895"/>
            <a:ext cx="11317612" cy="4455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5D8C9"/>
                </a:solidFill>
              </a:rPr>
              <a:t>An Acknowledgment of Sin (34-35)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rgbClr val="E5D8C9"/>
                </a:solidFill>
              </a:rPr>
              <a:t>Ephesians 5:5-8; 1 John 1:8-9</a:t>
            </a:r>
            <a:endParaRPr lang="en-US" sz="4000" dirty="0">
              <a:solidFill>
                <a:srgbClr val="E5D8C9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E5D8C9"/>
                </a:solidFill>
              </a:rPr>
              <a:t>An Acknowledgment of God’s Goodness (36-37)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rgbClr val="E5D8C9"/>
                </a:solidFill>
              </a:rPr>
              <a:t>Psalm 23; James 2:5-9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E5D8C9"/>
                </a:solidFill>
              </a:rPr>
              <a:t>A Promise with Israel to do Better! (38)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E5D8C9"/>
                </a:solidFill>
              </a:rPr>
              <a:t>Joshua 24:15 20-21; Hosea 4:6; 1 Corinthians 4:1-2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89211-FE6B-2C15-792D-49DD007CBF5F}"/>
              </a:ext>
            </a:extLst>
          </p:cNvPr>
          <p:cNvCxnSpPr>
            <a:cxnSpLocks/>
          </p:cNvCxnSpPr>
          <p:nvPr/>
        </p:nvCxnSpPr>
        <p:spPr>
          <a:xfrm>
            <a:off x="11839904" y="2077895"/>
            <a:ext cx="0" cy="4556585"/>
          </a:xfrm>
          <a:prstGeom prst="line">
            <a:avLst/>
          </a:prstGeom>
          <a:ln w="76200">
            <a:solidFill>
              <a:srgbClr val="634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99ED-280E-BBF3-7E77-D683AD12B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78" y="223838"/>
            <a:ext cx="10983311" cy="13868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  <a:t>Conclusion: God’s Way </a:t>
            </a:r>
            <a:r>
              <a:rPr lang="en-US" b="1" u="sng" dirty="0">
                <a:solidFill>
                  <a:srgbClr val="BA9870"/>
                </a:solidFill>
                <a:latin typeface="Papyrus" panose="03070502060502030205" pitchFamily="66" charset="0"/>
              </a:rPr>
              <a:t>Is</a:t>
            </a:r>
            <a:r>
              <a:rPr lang="en-US" b="1" dirty="0">
                <a:solidFill>
                  <a:srgbClr val="BA9870"/>
                </a:solidFill>
                <a:latin typeface="Papyrus" panose="03070502060502030205" pitchFamily="66" charset="0"/>
              </a:rPr>
              <a:t> Fair!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E7F7C-4DE0-95A7-6F15-6155BED6F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785" y="2162120"/>
            <a:ext cx="7525407" cy="42491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A9870"/>
                </a:solidFill>
              </a:rPr>
              <a:t>Like Josiah (2 Kings 23:24-25) Nehemiah enforced the covenant.</a:t>
            </a:r>
          </a:p>
          <a:p>
            <a:endParaRPr lang="en-US" sz="2000" dirty="0">
              <a:solidFill>
                <a:srgbClr val="BA9870"/>
              </a:solidFill>
            </a:endParaRPr>
          </a:p>
          <a:p>
            <a:pPr>
              <a:tabLst>
                <a:tab pos="461963" algn="l"/>
              </a:tabLst>
            </a:pPr>
            <a:r>
              <a:rPr lang="en-US" sz="3200" i="1" dirty="0">
                <a:solidFill>
                  <a:srgbClr val="E5D8C9"/>
                </a:solidFill>
              </a:rPr>
              <a:t>“Remember me, O my God, for good!”</a:t>
            </a:r>
          </a:p>
          <a:p>
            <a:pPr>
              <a:tabLst>
                <a:tab pos="461963" algn="l"/>
              </a:tabLst>
            </a:pPr>
            <a:endParaRPr lang="en-US" sz="2000" i="1" dirty="0">
              <a:solidFill>
                <a:srgbClr val="E5D8C9"/>
              </a:solidFill>
            </a:endParaRPr>
          </a:p>
          <a:p>
            <a:pPr>
              <a:tabLst>
                <a:tab pos="461963" algn="l"/>
              </a:tabLst>
            </a:pPr>
            <a:r>
              <a:rPr lang="en-US" sz="4400" b="1" dirty="0">
                <a:solidFill>
                  <a:srgbClr val="BA9870"/>
                </a:solidFill>
                <a:latin typeface="Papyrus" panose="03070502060502030205" pitchFamily="66" charset="0"/>
              </a:rPr>
              <a:t>So Must We All !</a:t>
            </a:r>
            <a:endParaRPr lang="en-US" sz="6600" b="1" dirty="0">
              <a:solidFill>
                <a:srgbClr val="BA987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178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Papyrus</vt:lpstr>
      <vt:lpstr>Office Theme</vt:lpstr>
      <vt:lpstr>The way of the Lord is not fair</vt:lpstr>
      <vt:lpstr>God’s Treatment of Israel  Nehemiah 9</vt:lpstr>
      <vt:lpstr>Nehemiah: God - Fearing and Diligent  13:14, 30-31; 9:34-38</vt:lpstr>
      <vt:lpstr>Conclusion: God’s Way Is Fair!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2026-06-03T21:51:49Z</dcterms:created>
  <dcterms:modified xsi:type="dcterms:W3CDTF">2026-06-07T03:42:49Z</dcterms:modified>
</cp:coreProperties>
</file>