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57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FE47-8BE8-4FF6-A67F-6CB570DA1646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2F3DC-9E3F-4AB3-AB60-C7ACCA66B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CBF77-1906-4FAC-8419-9CAA4965849F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7AA27-79B1-4D3F-B975-617C5D0FB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02A04-8753-476A-8976-3FF9740D0D1C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AB18E-BEDC-412D-89EE-81A8C6054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955108-3141-4019-94CB-2C704CC90099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105DDC-CA32-4DE8-9E11-8437C1300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24821-EE89-40FD-8492-20798AE8C248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304E6-CC5A-4360-893D-0D5B11472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774B-1CFF-4578-8BEE-63029DBFE40D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E449B-51C4-4ED4-B33C-6BF61A8E7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4B9B-814C-4DE0-93E4-1705D4961820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D7C63-AE4D-4FB3-AC32-D7C8CE1A7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3B39F4-2C03-497A-BC27-E52C548E2FEB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4DD80C-AF1F-4DAE-A086-819E7BB5A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E09F-FF11-4B33-93B0-FB25D68FA725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BE703-7DC5-4E27-B410-6C8309937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7F362D-BEA7-4F20-B857-1A7F61256168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CD5336-9569-456A-A6F4-AF8CA9897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B37F58-1847-491E-BD71-E52EB931FD59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68DE68-8875-44D9-BDBE-BF43C58E8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C3BD45-4C84-46CE-8F0D-A4AEC425871B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BDFD27-076D-40C5-B650-A43B5C1AC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ransition spd="slow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Now that the meeting is over, what next?</a:t>
            </a:r>
            <a:endParaRPr lang="en-US" sz="54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en-US" sz="3200" smtClean="0">
                <a:solidFill>
                  <a:schemeClr val="accent1"/>
                </a:solidFill>
              </a:rPr>
              <a:t>What will you do with the Gospel that you have obeyed?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Lessons you have heard:</a:t>
            </a:r>
            <a:endParaRPr lang="en-US" sz="4400" dirty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534400" cy="6019800"/>
          </a:xfrm>
        </p:spPr>
        <p:txBody>
          <a:bodyPr/>
          <a:lstStyle/>
          <a:p>
            <a:r>
              <a:rPr lang="en-US" sz="2800" b="1" smtClean="0"/>
              <a:t>The tri-fold character</a:t>
            </a:r>
          </a:p>
          <a:p>
            <a:r>
              <a:rPr lang="en-US" sz="2800" b="1" smtClean="0"/>
              <a:t>Angels</a:t>
            </a:r>
          </a:p>
          <a:p>
            <a:r>
              <a:rPr lang="en-US" sz="2800" b="1" smtClean="0"/>
              <a:t>Hosea’s Seven</a:t>
            </a:r>
          </a:p>
          <a:p>
            <a:r>
              <a:rPr lang="en-US" sz="2800" b="1" smtClean="0"/>
              <a:t>Two Cons</a:t>
            </a:r>
          </a:p>
          <a:p>
            <a:r>
              <a:rPr lang="en-US" sz="2800" b="1" smtClean="0"/>
              <a:t>Salvation and the man from Ethiopia</a:t>
            </a:r>
          </a:p>
          <a:p>
            <a:r>
              <a:rPr lang="en-US" sz="2800" b="1" smtClean="0"/>
              <a:t>Jezebel, Delilah, and Nabal</a:t>
            </a:r>
          </a:p>
          <a:p>
            <a:r>
              <a:rPr lang="en-US" sz="2800" b="1" smtClean="0"/>
              <a:t>Priscilla and Aquila</a:t>
            </a:r>
          </a:p>
          <a:p>
            <a:r>
              <a:rPr lang="en-US" sz="2800" b="1" smtClean="0"/>
              <a:t>Lamentations 3</a:t>
            </a:r>
          </a:p>
          <a:p>
            <a:r>
              <a:rPr lang="en-US" sz="2800" b="1" smtClean="0"/>
              <a:t>Condemned by Others </a:t>
            </a:r>
          </a:p>
          <a:p>
            <a:r>
              <a:rPr lang="en-US" sz="2800" b="1" smtClean="0"/>
              <a:t>You. Sir. A Prophet. The Messiah! (John 4)</a:t>
            </a:r>
          </a:p>
          <a:p>
            <a:r>
              <a:rPr lang="en-US" sz="2800" b="1" smtClean="0"/>
              <a:t>The Goodness and Severity of God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553200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3200" b="1" smtClean="0"/>
              <a:t>The apostle Paul admonished              the saints to make                           application in their lives.</a:t>
            </a:r>
          </a:p>
          <a:p>
            <a:pPr marL="0" indent="0"/>
            <a:r>
              <a:rPr lang="en-US" sz="3200" b="1" smtClean="0"/>
              <a:t>Phil. 4:8-9 – meditate on                   these things</a:t>
            </a:r>
          </a:p>
          <a:p>
            <a:pPr marL="0" indent="0"/>
            <a:r>
              <a:rPr lang="en-US" sz="3200" b="1" smtClean="0"/>
              <a:t>1 Tim. 4:15 – give yourself entirely to them</a:t>
            </a:r>
          </a:p>
          <a:p>
            <a:pPr marL="0" indent="0"/>
            <a:r>
              <a:rPr lang="en-US" sz="3200" b="1" smtClean="0"/>
              <a:t>2 Thess. 2:15 – stand fast, hold the traditions</a:t>
            </a:r>
          </a:p>
          <a:p>
            <a:pPr marL="0" indent="0"/>
            <a:r>
              <a:rPr lang="en-US" sz="3200" b="1" smtClean="0"/>
              <a:t>2 Peter 1:10 – be diligent to make sure</a:t>
            </a:r>
          </a:p>
          <a:p>
            <a:pPr marL="0" indent="0"/>
            <a:r>
              <a:rPr lang="en-US" sz="3200" b="1" smtClean="0"/>
              <a:t>1 Cor. 11:2 – keep the traditions as taught</a:t>
            </a:r>
          </a:p>
        </p:txBody>
      </p:sp>
      <p:pic>
        <p:nvPicPr>
          <p:cNvPr id="16386" name="Picture 2" descr="C:\Users\Chip\AppData\Local\Microsoft\Windows\Temporary Internet Files\Content.IE5\4N56JD6S\MC90029547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77850"/>
            <a:ext cx="2749550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05800" cy="62452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b="1" dirty="0"/>
              <a:t>When the early disciples were confronted with the truth </a:t>
            </a:r>
            <a:r>
              <a:rPr lang="en-US" sz="3200" b="1" dirty="0" smtClean="0"/>
              <a:t>               what </a:t>
            </a:r>
            <a:r>
              <a:rPr lang="en-US" sz="3200" b="1" dirty="0"/>
              <a:t>did they do</a:t>
            </a:r>
            <a:r>
              <a:rPr lang="en-US" sz="3200" b="1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/>
              <a:t>John 6:66-68 – “Lord, to whom shall we go?”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/>
              <a:t>Acts 26:19 – “I was not disobedient …”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/>
              <a:t>Rom. 6:17 – obeyed from the </a:t>
            </a:r>
            <a:r>
              <a:rPr lang="en-US" sz="3200" b="1" dirty="0" smtClean="0"/>
              <a:t>heart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 smtClean="0"/>
              <a:t>Acts 8:4 – they scattered preaching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 smtClean="0"/>
              <a:t>1 Thess. 1:8 – the word sounded forth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 smtClean="0"/>
              <a:t>Acts 4:20 – </a:t>
            </a:r>
            <a:r>
              <a:rPr lang="en-US" sz="3200" b="1" i="1" dirty="0" smtClean="0"/>
              <a:t>“we cannot but speak…”</a:t>
            </a:r>
            <a:endParaRPr lang="en-US" sz="3200" b="1" i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7388" y="76200"/>
            <a:ext cx="16160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534400" cy="6245225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500" b="1" dirty="0" smtClean="0"/>
              <a:t>Or, will you turn aside?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sz="1600" b="1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sz="3200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3200" b="1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500" b="1" dirty="0" smtClean="0"/>
              <a:t>Gal</a:t>
            </a:r>
            <a:r>
              <a:rPr lang="en-US" sz="3500" b="1" dirty="0"/>
              <a:t>. 4:8-9 – </a:t>
            </a:r>
            <a:r>
              <a:rPr lang="en-US" sz="3500" b="1" dirty="0" smtClean="0"/>
              <a:t>What would you return to?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500" b="1" dirty="0" smtClean="0"/>
              <a:t>2 </a:t>
            </a:r>
            <a:r>
              <a:rPr lang="en-US" sz="3500" b="1" dirty="0"/>
              <a:t>Peter 2:20 – </a:t>
            </a:r>
            <a:r>
              <a:rPr lang="en-US" sz="3500" b="1" dirty="0" smtClean="0"/>
              <a:t>What would become entangled in?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500" b="1" dirty="0" smtClean="0"/>
              <a:t>2 </a:t>
            </a:r>
            <a:r>
              <a:rPr lang="en-US" sz="3500" b="1" dirty="0"/>
              <a:t>Tim. 2:4 </a:t>
            </a:r>
            <a:r>
              <a:rPr lang="en-US" sz="3500" b="1" dirty="0" smtClean="0"/>
              <a:t>– Would you go AWOL?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500" b="1" dirty="0" smtClean="0"/>
              <a:t>Luke </a:t>
            </a:r>
            <a:r>
              <a:rPr lang="en-US" sz="3500" b="1" dirty="0"/>
              <a:t>9:62 – What </a:t>
            </a:r>
            <a:r>
              <a:rPr lang="en-US" sz="3500" b="1" dirty="0" smtClean="0"/>
              <a:t>would you look </a:t>
            </a:r>
            <a:r>
              <a:rPr lang="en-US" sz="3500" b="1" dirty="0"/>
              <a:t>back to</a:t>
            </a:r>
            <a:r>
              <a:rPr lang="en-US" sz="3500" b="1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500" b="1" dirty="0" smtClean="0"/>
              <a:t>Rev. 2:14-15 – Would you compromise the truth?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500" b="1" dirty="0" smtClean="0"/>
              <a:t>Rev. 3:15-16 – Is lukewarm enough?</a:t>
            </a:r>
            <a:endParaRPr lang="en-US" sz="3500" b="1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52400"/>
            <a:ext cx="21764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19800" y="1752600"/>
            <a:ext cx="2698750" cy="2593975"/>
          </a:xfrm>
        </p:spPr>
      </p:pic>
      <p:sp>
        <p:nvSpPr>
          <p:cNvPr id="4" name="TextBox 3"/>
          <p:cNvSpPr txBox="1"/>
          <p:nvPr/>
        </p:nvSpPr>
        <p:spPr>
          <a:xfrm>
            <a:off x="152400" y="228600"/>
            <a:ext cx="6096000" cy="6494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Which direction are you running?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b="1" dirty="0">
                <a:latin typeface="+mn-lt"/>
                <a:cs typeface="+mn-cs"/>
              </a:rPr>
              <a:t>1 Tim. 4:15 – unmistakable progress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b="1" dirty="0">
                <a:latin typeface="+mn-lt"/>
                <a:cs typeface="+mn-cs"/>
              </a:rPr>
              <a:t>2 Tim. 3:14 – continue in the things you learned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b="1" dirty="0">
                <a:latin typeface="+mn-lt"/>
                <a:cs typeface="+mn-cs"/>
              </a:rPr>
              <a:t>Heb. 5:12-14 – exercise for discernment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b="1" dirty="0">
                <a:latin typeface="+mn-lt"/>
                <a:cs typeface="+mn-cs"/>
              </a:rPr>
              <a:t>1 Tim. 4:7-8 – exercise toward godliness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b="1" dirty="0">
                <a:latin typeface="+mn-lt"/>
                <a:cs typeface="+mn-cs"/>
              </a:rPr>
              <a:t>Matt. 12:33-35 – bear fruit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 b="1" dirty="0">
                <a:latin typeface="+mn-lt"/>
                <a:cs typeface="+mn-cs"/>
              </a:rPr>
              <a:t>James 1:22-25 – Are you moved to obedience?</a:t>
            </a:r>
            <a:endParaRPr lang="en-US" sz="32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b="1" dirty="0" smtClean="0"/>
              <a:t>So what are you going to do?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 smtClean="0"/>
              <a:t>1 Cor. 15:58 – you are going to be steadfast and immovable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 smtClean="0"/>
              <a:t>2 Peter 3:14 – you are going to be diligent to be found without spot and blameless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b="1" dirty="0" smtClean="0"/>
              <a:t>1 </a:t>
            </a:r>
            <a:r>
              <a:rPr lang="en-US" sz="3200" b="1" dirty="0"/>
              <a:t>Cor. 16:13 – </a:t>
            </a:r>
            <a:r>
              <a:rPr lang="en-US" sz="3200" b="1" i="1" dirty="0"/>
              <a:t>“quit you like men”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293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Century Schoolbook</vt:lpstr>
      <vt:lpstr>Arial</vt:lpstr>
      <vt:lpstr>Wingdings</vt:lpstr>
      <vt:lpstr>Wingdings 2</vt:lpstr>
      <vt:lpstr>Calibri</vt:lpstr>
      <vt:lpstr>Oriel</vt:lpstr>
      <vt:lpstr>Oriel</vt:lpstr>
      <vt:lpstr>Oriel</vt:lpstr>
      <vt:lpstr>Oriel</vt:lpstr>
      <vt:lpstr>Oriel</vt:lpstr>
      <vt:lpstr>Oriel</vt:lpstr>
      <vt:lpstr>Oriel</vt:lpstr>
      <vt:lpstr>Slide 1</vt:lpstr>
      <vt:lpstr>NOW THAT THE MEETING IS OVER, WHAT NEXT?</vt:lpstr>
      <vt:lpstr>LESSONS YOU HAVE HEARD:</vt:lpstr>
      <vt:lpstr>Slide 4</vt:lpstr>
      <vt:lpstr>Slide 5</vt:lpstr>
      <vt:lpstr>Slide 6</vt:lpstr>
      <vt:lpstr>Slide 7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 Foster</dc:creator>
  <cp:lastModifiedBy>Stan Cox</cp:lastModifiedBy>
  <cp:revision>12</cp:revision>
  <dcterms:created xsi:type="dcterms:W3CDTF">2012-05-04T17:37:27Z</dcterms:created>
  <dcterms:modified xsi:type="dcterms:W3CDTF">2012-05-11T05:15:22Z</dcterms:modified>
</cp:coreProperties>
</file>