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9120" autoAdjust="0"/>
  </p:normalViewPr>
  <p:slideViewPr>
    <p:cSldViewPr snapToGrid="0">
      <p:cViewPr varScale="1">
        <p:scale>
          <a:sx n="48" d="100"/>
          <a:sy n="48" d="100"/>
        </p:scale>
        <p:origin x="19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07EDC-B88A-415B-97ED-E7D5B49E782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16C0E-5E4D-45D6-A53A-28E8AA63D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6C0E-5E4D-45D6-A53A-28E8AA63D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8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16C0E-5E4D-45D6-A53A-28E8AA63D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6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0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029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7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298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8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3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8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7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5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1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5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3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8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19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3" y="1304365"/>
            <a:ext cx="5826719" cy="2289271"/>
          </a:xfrm>
        </p:spPr>
        <p:txBody>
          <a:bodyPr/>
          <a:lstStyle/>
          <a:p>
            <a:r>
              <a:rPr lang="en-US" sz="6000" dirty="0" smtClean="0"/>
              <a:t>“Let us go on to perfection”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3" y="4023940"/>
            <a:ext cx="5826719" cy="10968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Hebrews 5:11 – 6:3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0762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817"/>
            <a:ext cx="6738730" cy="16366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Three Reasons for Every Christian to Mature in Christ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2220225"/>
            <a:ext cx="6321286" cy="3880773"/>
          </a:xfrm>
        </p:spPr>
        <p:txBody>
          <a:bodyPr>
            <a:normAutofit/>
          </a:bodyPr>
          <a:lstStyle/>
          <a:p>
            <a:pPr marL="563563" indent="-563563">
              <a:buFont typeface="+mj-lt"/>
              <a:buAutoNum type="arabicPeriod"/>
            </a:pPr>
            <a:r>
              <a:rPr lang="en-US" sz="3600" dirty="0" smtClean="0"/>
              <a:t>We should mature by reason of time (5:12)</a:t>
            </a:r>
          </a:p>
          <a:p>
            <a:pPr marL="563563" indent="-563563">
              <a:buFont typeface="+mj-lt"/>
              <a:buAutoNum type="arabicPeriod"/>
            </a:pPr>
            <a:r>
              <a:rPr lang="en-US" sz="3600" dirty="0" smtClean="0"/>
              <a:t>We should mature by reason of use (5:13-14)</a:t>
            </a:r>
          </a:p>
          <a:p>
            <a:pPr marL="563563" indent="-563563">
              <a:buFont typeface="+mj-lt"/>
              <a:buAutoNum type="arabicPeriod"/>
            </a:pPr>
            <a:r>
              <a:rPr lang="en-US" sz="3600" dirty="0" smtClean="0"/>
              <a:t>We should mature because it is God’s will for us (6:3)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67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3" y="469479"/>
            <a:ext cx="5826719" cy="922000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3" y="1570383"/>
            <a:ext cx="6144850" cy="4412973"/>
          </a:xfrm>
        </p:spPr>
        <p:txBody>
          <a:bodyPr>
            <a:normAutofit/>
          </a:bodyPr>
          <a:lstStyle/>
          <a:p>
            <a:pPr indent="338138" algn="l"/>
            <a:r>
              <a:rPr lang="en-US" sz="3600" dirty="0" smtClean="0"/>
              <a:t>“Therefore, leaving the discussion of the elementary principles of Christ, let us go on to perfection… and this we will do if God permits”</a:t>
            </a:r>
          </a:p>
          <a:p>
            <a:pPr indent="338138"/>
            <a:r>
              <a:rPr lang="en-US" sz="3600" dirty="0" smtClean="0"/>
              <a:t>(Hebrews 6:1a, 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239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</TotalTime>
  <Words>92</Words>
  <Application>Microsoft Office PowerPoint</Application>
  <PresentationFormat>On-screen Show (4:3)</PresentationFormat>
  <Paragraphs>11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“Let us go on to perfection”</vt:lpstr>
      <vt:lpstr>Three Reasons for Every Christian to Mature in Christ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us go on to perfection”</dc:title>
  <dc:creator>Stan Cox</dc:creator>
  <cp:lastModifiedBy>Stan Cox</cp:lastModifiedBy>
  <cp:revision>3</cp:revision>
  <dcterms:created xsi:type="dcterms:W3CDTF">2014-10-05T02:08:42Z</dcterms:created>
  <dcterms:modified xsi:type="dcterms:W3CDTF">2014-10-05T12:54:33Z</dcterms:modified>
</cp:coreProperties>
</file>