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modHandout">
      <pc:chgData name="Stan Cox" userId="9376f276357bfffd" providerId="LiveId" clId="{D6A38ECA-CFFF-4F81-A50A-FF406F190B2A}" dt="2025-12-31T23:12:34.135" v="144" actId="1410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107D7-16E1-5CD4-995F-3D0653A89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47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b="1" dirty="0">
                <a:latin typeface="Harrington" panose="04040505050A02020702" pitchFamily="82" charset="0"/>
              </a:rPr>
              <a:t>Our Calling (Illustrated)</a:t>
            </a:r>
          </a:p>
          <a:p>
            <a:r>
              <a:rPr lang="en-US" dirty="0"/>
              <a:t>2 Thessalonians 2; Judges 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A3667-1207-AD6F-1485-D51EB39D4D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January 4, 2026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9C507-0586-1B52-E1A5-B56D928A7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B5164-DAEE-6C43-715B-7A3FFA4F44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397654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1B27-0EA1-B864-A99C-130D3C536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F4A37-A36E-C9AE-2694-5914603DA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6E6AB-768C-507F-CF11-06FCD536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D53B9-EE1A-FB2B-0656-626D06A1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D33F6-63C6-3278-3085-3DF94018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0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361C-90EE-87CC-F245-236F05F5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B1F89-7AAB-7038-109E-70550E4F6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DC070-D04B-B525-E46D-17DAEFC9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33EAA-E4AB-9DFD-0ECD-F497B1E4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D8A6-7B09-E5CC-AFF3-A245EF2A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26E18-7B58-41D0-4FE8-EB8641F2A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4FC47-BC39-0B22-FAA7-1BB3BEA5B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48C12-E504-0C47-9DB6-860B0D4D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9AB8-2DC3-EE97-3A6F-F79993A9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0E0F3-B286-8B9B-ADE8-7BADFE30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6957-AD81-017B-D157-6EF2493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1B93C-EFCD-BD79-DDE5-9CB5B7D0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1CB5C-1804-A47E-7DD8-15F47FD7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3D363-C612-3CC7-14B5-328538D2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62DAE-4A15-A1DF-82EA-C48F79E4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FA4A-A4F5-EF11-4043-E04A3512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CDD46-EBB9-E49F-71BE-CCB9F02E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D5CBA-751C-0DC6-9721-54B11482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B9186-B132-C9F0-B66F-37E97775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1B433-7AA4-F1AF-0743-4CB6CF03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4762-6061-8E07-CBB0-DC5C1E82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1D5B-5424-C38C-0306-F9DDB41B1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4A793-0EE1-D741-FC3A-5926B7C2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8FCB2-2785-8F79-3097-0D74A585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79A1B-E26B-ACCF-6784-CC369B53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DFD18-659E-2BED-69D1-BAA0D7E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0C59-174C-1217-8F4D-276CB4FA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BDB98-EFE0-943C-7FDE-809F81B17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55C66-B336-937D-ADC0-0B1B069FD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F5863-70D4-5480-ACBB-DE73E794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4AFEF-A856-6A2D-4008-B1BCA89D4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9AEB8-1EE4-FF4F-7AEB-A68704FE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AA170-FF75-A617-CC6D-66CA11EE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023FC5-9635-7B48-B8BD-8CB255FE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1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0982-D2AA-4673-1589-DCF50ED3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7292E-98FD-7A48-AE22-2604F8A0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F0CD0-6F8A-3F5B-3C4A-42E9E113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DF681-B328-5DAC-5A1F-675C0531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8A34A-A788-8449-3C03-8696B912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2DA02-026D-C945-925B-5B913606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6C592-8F81-942D-88E1-8C6406FB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0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CED4-FCBF-295D-4AED-639A8723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A516A-2AF8-4DD5-9400-14EB95D7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ABF02-875E-4DEC-FD24-86578636F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00E6F-C2F4-1D49-9A15-C352A22C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796FB-AD0A-FB3E-793F-06430B78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479B0-5967-2567-2483-6F640717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1A27-7BEE-4A69-8181-42880358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0A337-73CD-EA92-17AB-8B12B699F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C7B47-0A58-0F82-1D20-0C6A59204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DAC8-74AD-2DF3-1CD8-4FF4B7D3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FE33A-E44F-988F-52F7-ACBD8A9E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26C80-B6C0-3987-F6B7-BEEDF737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C00E5C-2EF6-3D56-4147-A6DD8DCA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177A4-82FC-66DC-671C-F00C8AA19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A1F8B-5C9F-7B39-CFF3-203C40E74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ABD69-2BC9-45E7-B3C4-2C7E77DAD98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EBFA-349C-AE24-0EF8-CC5FB735C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71453-EDD2-21AB-2A29-1816145DF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653C18-AF61-4FB0-B017-68D6A502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6052-1354-7FA5-5B1C-E84FC2B8D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977" y="358875"/>
            <a:ext cx="9144000" cy="1241325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en-US" b="1" dirty="0">
                <a:solidFill>
                  <a:srgbClr val="F9F8C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Our Calling (Illustrated)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77458-D5C4-491D-441F-830D8AC9A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6871" y="4843363"/>
            <a:ext cx="6049701" cy="1655762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rgbClr val="F9F8C8"/>
                </a:solidFill>
              </a:rPr>
              <a:t>2 Thessalonians 2:13-15</a:t>
            </a:r>
          </a:p>
          <a:p>
            <a:pPr algn="r"/>
            <a:r>
              <a:rPr lang="en-US" sz="4400" dirty="0">
                <a:solidFill>
                  <a:srgbClr val="F9F8C8"/>
                </a:solidFill>
              </a:rPr>
              <a:t>Judges 7</a:t>
            </a:r>
          </a:p>
        </p:txBody>
      </p:sp>
    </p:spTree>
    <p:extLst>
      <p:ext uri="{BB962C8B-B14F-4D97-AF65-F5344CB8AC3E}">
        <p14:creationId xmlns:p14="http://schemas.microsoft.com/office/powerpoint/2010/main" val="241520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C0F271-AA46-2CC9-9A9E-254479D58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50C0-11D2-79E4-B163-402AC3392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93" y="0"/>
            <a:ext cx="11759879" cy="9027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9F8C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The Illustration </a:t>
            </a:r>
            <a:r>
              <a:rPr lang="en-US" sz="4900" b="1" dirty="0">
                <a:solidFill>
                  <a:srgbClr val="F9F8C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(Gideon &amp; His Army of 300)</a:t>
            </a:r>
            <a:endParaRPr lang="en-US" b="1" dirty="0">
              <a:solidFill>
                <a:srgbClr val="F9F8C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E8572-BE17-E22A-934A-DF4619F6E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22" y="1076446"/>
            <a:ext cx="11968222" cy="5781553"/>
          </a:xfrm>
        </p:spPr>
        <p:txBody>
          <a:bodyPr>
            <a:normAutofit/>
          </a:bodyPr>
          <a:lstStyle/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rgbClr val="F9F8C8"/>
                </a:solidFill>
              </a:rPr>
              <a:t>Salvation by grace (7:2)</a:t>
            </a:r>
          </a:p>
          <a:p>
            <a:pPr lvl="2" algn="l">
              <a:spcBef>
                <a:spcPts val="0"/>
              </a:spcBef>
            </a:pPr>
            <a:r>
              <a:rPr lang="en-US" sz="3600" dirty="0">
                <a:solidFill>
                  <a:srgbClr val="F9F8C8"/>
                </a:solidFill>
              </a:rPr>
              <a:t>Romans 6:22-23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rgbClr val="F9F8C8"/>
                </a:solidFill>
              </a:rPr>
              <a:t>God does not call all (7:4, 5-6)</a:t>
            </a:r>
          </a:p>
          <a:p>
            <a:pPr lvl="2" algn="l">
              <a:spcBef>
                <a:spcPts val="0"/>
              </a:spcBef>
            </a:pPr>
            <a:r>
              <a:rPr lang="en-US" sz="3600" dirty="0">
                <a:solidFill>
                  <a:srgbClr val="F9F8C8"/>
                </a:solidFill>
              </a:rPr>
              <a:t>1 Corinthians 6:9-11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rgbClr val="F9F8C8"/>
                </a:solidFill>
              </a:rPr>
              <a:t>God established the prerequisites (7:7)</a:t>
            </a:r>
          </a:p>
          <a:p>
            <a:pPr lvl="2" algn="l">
              <a:spcBef>
                <a:spcPts val="0"/>
              </a:spcBef>
            </a:pPr>
            <a:r>
              <a:rPr lang="en-US" sz="3600" dirty="0">
                <a:solidFill>
                  <a:srgbClr val="F9F8C8"/>
                </a:solidFill>
              </a:rPr>
              <a:t>Mark 16:15-16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rgbClr val="F9F8C8"/>
                </a:solidFill>
              </a:rPr>
              <a:t>Victory assured for those who believe (7:13-15)</a:t>
            </a:r>
          </a:p>
          <a:p>
            <a:pPr lvl="2" algn="l">
              <a:spcBef>
                <a:spcPts val="0"/>
              </a:spcBef>
            </a:pPr>
            <a:r>
              <a:rPr lang="en-US" sz="3600" dirty="0">
                <a:solidFill>
                  <a:srgbClr val="F9F8C8"/>
                </a:solidFill>
              </a:rPr>
              <a:t>John 3:16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rgbClr val="F9F8C8"/>
                </a:solidFill>
              </a:rPr>
              <a:t>The victory: Authored &amp; owned by God (7:9)</a:t>
            </a:r>
          </a:p>
          <a:p>
            <a:pPr lvl="2" algn="l">
              <a:spcBef>
                <a:spcPts val="0"/>
              </a:spcBef>
            </a:pPr>
            <a:r>
              <a:rPr lang="en-US" sz="3600" dirty="0">
                <a:solidFill>
                  <a:srgbClr val="F9F8C8"/>
                </a:solidFill>
              </a:rPr>
              <a:t>Ephesians 2:8-9</a:t>
            </a:r>
          </a:p>
        </p:txBody>
      </p:sp>
    </p:spTree>
    <p:extLst>
      <p:ext uri="{BB962C8B-B14F-4D97-AF65-F5344CB8AC3E}">
        <p14:creationId xmlns:p14="http://schemas.microsoft.com/office/powerpoint/2010/main" val="63781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3A3437-123B-D3FD-BA4A-5EFB0AF97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8121-A5CE-EE31-4A04-1EF91FF90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152" y="416748"/>
            <a:ext cx="4653023" cy="995363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en-US" b="1" dirty="0">
                <a:solidFill>
                  <a:srgbClr val="F9F8C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rrington" panose="04040505050A02020702" pitchFamily="82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5BD48-66BB-444B-0BF3-3E073DCED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153" y="5845215"/>
            <a:ext cx="11146420" cy="653910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solidFill>
                  <a:srgbClr val="F9F8C8"/>
                </a:solidFill>
              </a:rPr>
              <a:t>2 Thessalonians 2:15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49E41D-9016-72F9-42B7-9D829CA77FC7}"/>
              </a:ext>
            </a:extLst>
          </p:cNvPr>
          <p:cNvSpPr txBox="1">
            <a:spLocks/>
          </p:cNvSpPr>
          <p:nvPr/>
        </p:nvSpPr>
        <p:spPr>
          <a:xfrm>
            <a:off x="540152" y="2014636"/>
            <a:ext cx="11146420" cy="299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9F8C8"/>
                </a:solidFill>
              </a:rPr>
              <a:t>God has promised and will do His part</a:t>
            </a:r>
          </a:p>
          <a:p>
            <a:endParaRPr lang="en-US" sz="4000" b="1" dirty="0">
              <a:solidFill>
                <a:srgbClr val="F9F8C8"/>
              </a:solidFill>
            </a:endParaRPr>
          </a:p>
          <a:p>
            <a:r>
              <a:rPr lang="en-US" sz="4000" dirty="0">
                <a:solidFill>
                  <a:srgbClr val="F9F8C8"/>
                </a:solidFill>
              </a:rPr>
              <a:t>What does God expect from us?</a:t>
            </a:r>
            <a:br>
              <a:rPr lang="en-US" sz="4000" dirty="0">
                <a:solidFill>
                  <a:srgbClr val="F9F8C8"/>
                </a:solidFill>
              </a:rPr>
            </a:br>
            <a:r>
              <a:rPr lang="en-US" sz="4000" dirty="0">
                <a:solidFill>
                  <a:srgbClr val="F9F8C8"/>
                </a:solidFill>
              </a:rPr>
              <a:t>To act appropriately as one of the elect!</a:t>
            </a:r>
          </a:p>
        </p:txBody>
      </p:sp>
    </p:spTree>
    <p:extLst>
      <p:ext uri="{BB962C8B-B14F-4D97-AF65-F5344CB8AC3E}">
        <p14:creationId xmlns:p14="http://schemas.microsoft.com/office/powerpoint/2010/main" val="49912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103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Harrington</vt:lpstr>
      <vt:lpstr>Office Theme</vt:lpstr>
      <vt:lpstr>Our Calling (Illustrated)</vt:lpstr>
      <vt:lpstr>The Illustration (Gideon &amp; His Army of 300)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2025-12-31T21:30:04Z</dcterms:created>
  <dcterms:modified xsi:type="dcterms:W3CDTF">2025-12-31T23:12:42Z</dcterms:modified>
</cp:coreProperties>
</file>