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7C8"/>
    <a:srgbClr val="F1D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FB865-F50B-4D7E-92FB-114238E39940}" v="20" dt="2026-05-09T23:14:32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modSld modHandout">
      <pc:chgData name="Stan Cox" userId="9376f276357bfffd" providerId="LiveId" clId="{D6A38ECA-CFFF-4F81-A50A-FF406F190B2A}" dt="2026-05-09T23:18:39.807" v="1126" actId="20577"/>
      <pc:docMkLst>
        <pc:docMk/>
      </pc:docMkLst>
      <pc:sldChg chg="modSp mod modTransition setBg">
        <pc:chgData name="Stan Cox" userId="9376f276357bfffd" providerId="LiveId" clId="{D6A38ECA-CFFF-4F81-A50A-FF406F190B2A}" dt="2026-05-09T23:14:32.069" v="986"/>
        <pc:sldMkLst>
          <pc:docMk/>
          <pc:sldMk cId="304738159" sldId="256"/>
        </pc:sldMkLst>
        <pc:spChg chg="mod">
          <ac:chgData name="Stan Cox" userId="9376f276357bfffd" providerId="LiveId" clId="{D6A38ECA-CFFF-4F81-A50A-FF406F190B2A}" dt="2026-05-09T22:40:29.856" v="64" actId="1076"/>
          <ac:spMkLst>
            <pc:docMk/>
            <pc:sldMk cId="304738159" sldId="256"/>
            <ac:spMk id="2" creationId="{8CE41857-1720-D7E3-8249-8C38C6201F31}"/>
          </ac:spMkLst>
        </pc:spChg>
        <pc:spChg chg="mod">
          <ac:chgData name="Stan Cox" userId="9376f276357bfffd" providerId="LiveId" clId="{D6A38ECA-CFFF-4F81-A50A-FF406F190B2A}" dt="2026-05-09T22:39:38.711" v="59" actId="1076"/>
          <ac:spMkLst>
            <pc:docMk/>
            <pc:sldMk cId="304738159" sldId="256"/>
            <ac:spMk id="3" creationId="{F41F1AD0-3B1A-5304-6D54-F638985BF480}"/>
          </ac:spMkLst>
        </pc:spChg>
      </pc:sldChg>
      <pc:sldChg chg="addSp delSp modSp new mod modTransition setBg">
        <pc:chgData name="Stan Cox" userId="9376f276357bfffd" providerId="LiveId" clId="{D6A38ECA-CFFF-4F81-A50A-FF406F190B2A}" dt="2026-05-09T23:14:32.069" v="986"/>
        <pc:sldMkLst>
          <pc:docMk/>
          <pc:sldMk cId="1370441017" sldId="257"/>
        </pc:sldMkLst>
        <pc:spChg chg="del mod">
          <ac:chgData name="Stan Cox" userId="9376f276357bfffd" providerId="LiveId" clId="{D6A38ECA-CFFF-4F81-A50A-FF406F190B2A}" dt="2026-05-09T22:42:21.582" v="105" actId="478"/>
          <ac:spMkLst>
            <pc:docMk/>
            <pc:sldMk cId="1370441017" sldId="257"/>
            <ac:spMk id="2" creationId="{B0F95C91-FA2E-9242-F248-298BBB18EF26}"/>
          </ac:spMkLst>
        </pc:spChg>
        <pc:spChg chg="mod">
          <ac:chgData name="Stan Cox" userId="9376f276357bfffd" providerId="LiveId" clId="{D6A38ECA-CFFF-4F81-A50A-FF406F190B2A}" dt="2026-05-09T22:48:39.680" v="289" actId="207"/>
          <ac:spMkLst>
            <pc:docMk/>
            <pc:sldMk cId="1370441017" sldId="257"/>
            <ac:spMk id="3" creationId="{ED0F3A7E-1929-E2A6-66BE-67AE4BC30F3A}"/>
          </ac:spMkLst>
        </pc:spChg>
        <pc:spChg chg="add del mod">
          <ac:chgData name="Stan Cox" userId="9376f276357bfffd" providerId="LiveId" clId="{D6A38ECA-CFFF-4F81-A50A-FF406F190B2A}" dt="2026-05-09T22:42:25.720" v="106" actId="478"/>
          <ac:spMkLst>
            <pc:docMk/>
            <pc:sldMk cId="1370441017" sldId="257"/>
            <ac:spMk id="5" creationId="{DC801517-EE10-C365-E8FA-D2B86006455A}"/>
          </ac:spMkLst>
        </pc:spChg>
      </pc:sldChg>
      <pc:sldChg chg="modSp add mod modTransition setBg">
        <pc:chgData name="Stan Cox" userId="9376f276357bfffd" providerId="LiveId" clId="{D6A38ECA-CFFF-4F81-A50A-FF406F190B2A}" dt="2026-05-09T23:14:32.069" v="986"/>
        <pc:sldMkLst>
          <pc:docMk/>
          <pc:sldMk cId="3729540965" sldId="258"/>
        </pc:sldMkLst>
        <pc:spChg chg="mod">
          <ac:chgData name="Stan Cox" userId="9376f276357bfffd" providerId="LiveId" clId="{D6A38ECA-CFFF-4F81-A50A-FF406F190B2A}" dt="2026-05-09T22:51:14.311" v="405" actId="20577"/>
          <ac:spMkLst>
            <pc:docMk/>
            <pc:sldMk cId="3729540965" sldId="258"/>
            <ac:spMk id="3" creationId="{A5D21252-DEA3-8EE2-850E-478228DD2E30}"/>
          </ac:spMkLst>
        </pc:spChg>
      </pc:sldChg>
      <pc:sldChg chg="addSp delSp modSp new mod modTransition setBg">
        <pc:chgData name="Stan Cox" userId="9376f276357bfffd" providerId="LiveId" clId="{D6A38ECA-CFFF-4F81-A50A-FF406F190B2A}" dt="2026-05-09T23:15:38.203" v="992" actId="207"/>
        <pc:sldMkLst>
          <pc:docMk/>
          <pc:sldMk cId="598313424" sldId="259"/>
        </pc:sldMkLst>
        <pc:spChg chg="del">
          <ac:chgData name="Stan Cox" userId="9376f276357bfffd" providerId="LiveId" clId="{D6A38ECA-CFFF-4F81-A50A-FF406F190B2A}" dt="2026-05-09T22:52:10.868" v="410" actId="478"/>
          <ac:spMkLst>
            <pc:docMk/>
            <pc:sldMk cId="598313424" sldId="259"/>
            <ac:spMk id="2" creationId="{74DAB2E7-B333-3910-1584-04B6943B19DE}"/>
          </ac:spMkLst>
        </pc:spChg>
        <pc:spChg chg="mod">
          <ac:chgData name="Stan Cox" userId="9376f276357bfffd" providerId="LiveId" clId="{D6A38ECA-CFFF-4F81-A50A-FF406F190B2A}" dt="2026-05-09T23:03:49.682" v="749" actId="27636"/>
          <ac:spMkLst>
            <pc:docMk/>
            <pc:sldMk cId="598313424" sldId="259"/>
            <ac:spMk id="3" creationId="{6F7595F9-E658-8354-5A63-7B7E07E77B7A}"/>
          </ac:spMkLst>
        </pc:spChg>
        <pc:spChg chg="mod">
          <ac:chgData name="Stan Cox" userId="9376f276357bfffd" providerId="LiveId" clId="{D6A38ECA-CFFF-4F81-A50A-FF406F190B2A}" dt="2026-05-09T23:15:38.203" v="992" actId="207"/>
          <ac:spMkLst>
            <pc:docMk/>
            <pc:sldMk cId="598313424" sldId="259"/>
            <ac:spMk id="4" creationId="{F407BBBD-8A3D-EDD5-8C3B-4C79DF5B2244}"/>
          </ac:spMkLst>
        </pc:spChg>
        <pc:spChg chg="add mod">
          <ac:chgData name="Stan Cox" userId="9376f276357bfffd" providerId="LiveId" clId="{D6A38ECA-CFFF-4F81-A50A-FF406F190B2A}" dt="2026-05-09T23:15:34.960" v="991" actId="207"/>
          <ac:spMkLst>
            <pc:docMk/>
            <pc:sldMk cId="598313424" sldId="259"/>
            <ac:spMk id="5" creationId="{83B8E6E8-50F6-0CBC-84B9-3F6480A4C182}"/>
          </ac:spMkLst>
        </pc:spChg>
        <pc:cxnChg chg="add mod">
          <ac:chgData name="Stan Cox" userId="9376f276357bfffd" providerId="LiveId" clId="{D6A38ECA-CFFF-4F81-A50A-FF406F190B2A}" dt="2026-05-09T23:07:54.931" v="835" actId="208"/>
          <ac:cxnSpMkLst>
            <pc:docMk/>
            <pc:sldMk cId="598313424" sldId="259"/>
            <ac:cxnSpMk id="7" creationId="{89782E12-24AF-EFE6-033A-E721A1DB1034}"/>
          </ac:cxnSpMkLst>
        </pc:cxnChg>
      </pc:sldChg>
      <pc:sldChg chg="modSp new mod modTransition setBg">
        <pc:chgData name="Stan Cox" userId="9376f276357bfffd" providerId="LiveId" clId="{D6A38ECA-CFFF-4F81-A50A-FF406F190B2A}" dt="2026-05-09T23:14:32.069" v="986"/>
        <pc:sldMkLst>
          <pc:docMk/>
          <pc:sldMk cId="933048622" sldId="260"/>
        </pc:sldMkLst>
        <pc:spChg chg="mod">
          <ac:chgData name="Stan Cox" userId="9376f276357bfffd" providerId="LiveId" clId="{D6A38ECA-CFFF-4F81-A50A-FF406F190B2A}" dt="2026-05-09T23:13:36.743" v="977" actId="403"/>
          <ac:spMkLst>
            <pc:docMk/>
            <pc:sldMk cId="933048622" sldId="260"/>
            <ac:spMk id="2" creationId="{759D9AAD-6E95-3E50-5A97-87B6918A426F}"/>
          </ac:spMkLst>
        </pc:spChg>
        <pc:spChg chg="mod">
          <ac:chgData name="Stan Cox" userId="9376f276357bfffd" providerId="LiveId" clId="{D6A38ECA-CFFF-4F81-A50A-FF406F190B2A}" dt="2026-05-09T23:14:07.467" v="985" actId="404"/>
          <ac:spMkLst>
            <pc:docMk/>
            <pc:sldMk cId="933048622" sldId="260"/>
            <ac:spMk id="3" creationId="{FCB891C5-F84F-146C-C5BB-F4043335B9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043B0-7250-BC4A-B74E-2F482263B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44900" cy="977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Cookie" panose="02000000000000000000" pitchFamily="2" charset="0"/>
              </a:rPr>
              <a:t>Our True Needs!</a:t>
            </a:r>
          </a:p>
          <a:p>
            <a:r>
              <a:rPr lang="en-US" dirty="0"/>
              <a:t>Ecclesiastes 1:12-13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EE73D-856E-A173-E19B-E8B94B270C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May 10,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6E7F5-1ABD-3400-3AE3-AB79F1808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13C24-C5C0-5290-2744-9C9E2337C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http://soundteaching.org  </a:t>
            </a:r>
          </a:p>
        </p:txBody>
      </p:sp>
    </p:spTree>
    <p:extLst>
      <p:ext uri="{BB962C8B-B14F-4D97-AF65-F5344CB8AC3E}">
        <p14:creationId xmlns:p14="http://schemas.microsoft.com/office/powerpoint/2010/main" val="97389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798B-2092-6BDA-634D-5A5B81547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71924-9491-3F36-C6BA-40D9D3C62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C3847-3BEB-8463-7D48-561D6FF7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CBDD-76AB-4D95-0BE1-3AA363D9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13C23-40F1-6E32-DD18-3F2F082C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16D1-CDAC-E27F-8D66-5ACE0E69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1D379-01AC-5676-FC6F-FD2685873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CA68E-5E35-3B9B-E15F-ED0897B4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59BF4-FA94-3B24-C4DA-C7EE4FA7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457C1-440B-4B45-28BA-48ECA08E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21D62-A91D-01B8-9EE6-F7018EF1D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A0C8C-D650-0C66-CA3E-5C240217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38C9-3C59-C753-EBCF-4394E6F2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66EB-4FD9-F592-5283-59976D39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93B5F-A081-13EC-D00D-DB4952ED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F5F6-9FAD-7D4E-07E9-5B10640E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FE8C-751F-6AEC-54E0-E924434F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59838-E226-2341-D3C5-6C4AE645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C9E3-4174-2EDB-CF48-3D9FC8D1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96A6A-CC92-7D3F-25DD-68FF17BC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2F94-DAEA-9D56-2F53-FC98D0DE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FD5FD-C08F-C599-B34B-C3AF5080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ABB57-E11A-2EFA-3385-BBC8F845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979D3-EB45-38E8-28B0-DA3250BF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5F5BF-4FE3-B047-BABC-6568FFE4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586-627E-7D68-DE65-DF409440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E701-F801-8143-37E3-9A19C76A4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20F2C-B645-59CB-95C6-414B26665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68D4D-4C2B-5EDE-9C2B-90EEC38C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62F99-E4DD-2C37-2054-5BFC84EA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C700-8D2B-8913-EADD-D4B90403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43F5-37AB-AD6E-9F4E-F07EAC64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3D13-38B4-E67B-EA45-CDDB25BC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E6422-FDFE-2C33-51DF-70E926DC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3C7E2-B86E-7991-DA07-E661B5B94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9D9B4-B599-B955-1ED2-54122447D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CD232-E3D9-12C4-2CEB-0B1EA29C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46904-53BC-75DA-3802-5462C5A0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7A0F5-8544-A442-C148-EB5F2D2D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F6BC-0130-BABB-DA2D-B949DEB4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0737A-C0C9-19EB-D060-816DC24A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81601-54E3-FDB1-7821-0B325CF9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FAA3E-F2AD-4133-1E02-0FC6FC3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EFAC3-3A0A-19EC-4116-5DACA598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C1B8A-C254-D817-E704-E5A7BBB7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FBC8A-A25A-D1C0-2EDC-A7A24106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1B82-C62C-994C-4874-C52631F2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3E305-7336-09D7-87C2-E7E5B24E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EE84-E52C-6828-2233-BCAC11D3F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FC25E-16D0-989C-7964-B38FAA6F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F7EE5-4A73-03C2-9DBF-0EB24A09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85183-B7BC-5DBF-C2E8-76633161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A1F5-8661-8324-BC78-421F1F1A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0A227-51EA-A0B5-A5A5-D282CB212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E98E-D26A-7F4C-F6D7-86EEF73D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DCA3E-AD8D-8E85-0794-2A0721A4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CF56-12FA-D6AF-5861-02CCCC21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DDCB5-444A-E3A0-3600-72820CC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3168F-B265-6151-FFDC-25342718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4948-F20A-CB2B-EF61-07AE7A483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B3B8-43BC-3D8F-55E0-DCDC9CD61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B39AA-5012-4249-8B46-A7A62BF409E6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B0F0-A093-0CD6-5DF0-31F31DEC3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55654-74D9-5254-F7F4-42FDE5988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1BB20-B95A-4BB9-ABF2-F9F2CFC4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7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1857-1720-D7E3-8249-8C38C6201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1173162"/>
            <a:ext cx="4775200" cy="3185477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1D093"/>
                </a:solidFill>
                <a:latin typeface="Cookie" panose="02000000000000000000" pitchFamily="2" charset="0"/>
              </a:rPr>
              <a:t>Our True Needs!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F1AD0-3B1A-5304-6D54-F638985BF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591016"/>
            <a:ext cx="5303520" cy="71596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1D093"/>
                </a:solidFill>
              </a:rPr>
              <a:t>Ecclesiastes 1:12-13</a:t>
            </a:r>
          </a:p>
        </p:txBody>
      </p:sp>
    </p:spTree>
    <p:extLst>
      <p:ext uri="{BB962C8B-B14F-4D97-AF65-F5344CB8AC3E}">
        <p14:creationId xmlns:p14="http://schemas.microsoft.com/office/powerpoint/2010/main" val="30473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3A7E-1929-E2A6-66BE-67AE4BC3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267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8E7C8"/>
                </a:solidFill>
                <a:latin typeface="Bebas Neue" panose="020B0606020202050201" pitchFamily="34" charset="0"/>
              </a:rPr>
              <a:t>Not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Freedom to Do As You Please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1D093"/>
                </a:solidFill>
              </a:rPr>
              <a:t>Romans 1:28-32</a:t>
            </a:r>
          </a:p>
          <a:p>
            <a:pPr marL="0" indent="0" algn="ctr">
              <a:buNone/>
            </a:pPr>
            <a:endParaRPr lang="en-US" sz="1100" dirty="0">
              <a:solidFill>
                <a:srgbClr val="F1D093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8E7C8"/>
                </a:solidFill>
                <a:latin typeface="Bebas Neue" panose="020B0606020202050201" pitchFamily="34" charset="0"/>
              </a:rPr>
              <a:t>But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Freedom from Sin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1D093"/>
                </a:solidFill>
              </a:rPr>
              <a:t>Romans 6:17-18; 6:1-2</a:t>
            </a:r>
          </a:p>
          <a:p>
            <a:pPr marL="0" indent="0">
              <a:buNone/>
            </a:pPr>
            <a:endParaRPr lang="en-US" dirty="0">
              <a:solidFill>
                <a:srgbClr val="F1D09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4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D01F8-903F-EC3D-9D50-9A12BC7E8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1252-DEA3-8EE2-850E-478228DD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267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8E7C8"/>
                </a:solidFill>
                <a:latin typeface="Bebas Neue" panose="020B0606020202050201" pitchFamily="34" charset="0"/>
              </a:rPr>
              <a:t>Not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Worldy Wisdom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1D093"/>
                </a:solidFill>
              </a:rPr>
              <a:t>Revelation 3:17</a:t>
            </a:r>
          </a:p>
          <a:p>
            <a:pPr marL="0" indent="0" algn="ctr">
              <a:buNone/>
            </a:pPr>
            <a:endParaRPr lang="en-US" sz="1100" dirty="0">
              <a:solidFill>
                <a:srgbClr val="F1D093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8E7C8"/>
                </a:solidFill>
                <a:latin typeface="Bebas Neue" panose="020B0606020202050201" pitchFamily="34" charset="0"/>
              </a:rPr>
              <a:t>But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Spiritual Understanding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1D093"/>
                </a:solidFill>
              </a:rPr>
              <a:t>Colossians 1:9-12; 1 Cor. 1:18-25; Psa. 147:5</a:t>
            </a:r>
          </a:p>
          <a:p>
            <a:pPr marL="0" indent="0">
              <a:buNone/>
            </a:pPr>
            <a:endParaRPr lang="en-US" dirty="0">
              <a:solidFill>
                <a:srgbClr val="F1D09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4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595F9-E658-8354-5A63-7B7E07E77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80" y="3688079"/>
            <a:ext cx="5633720" cy="30073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More &amp; Better Doctors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Social Justice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Social Security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rgbClr val="F1D093"/>
                </a:solidFill>
                <a:latin typeface="Cookie" panose="02000000000000000000" pitchFamily="2" charset="0"/>
              </a:rPr>
              <a:t>Better Friends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7BBBD-8A3D-EDD5-8C3B-4C79DF5B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86080"/>
            <a:ext cx="5532120" cy="62280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700" dirty="0">
                <a:solidFill>
                  <a:srgbClr val="F8E7C8"/>
                </a:solidFill>
                <a:latin typeface="Bebas Neue" panose="020B0606020202050201" pitchFamily="34" charset="0"/>
              </a:rPr>
              <a:t>But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300" dirty="0">
              <a:solidFill>
                <a:srgbClr val="F1D093"/>
              </a:solidFill>
              <a:latin typeface="Bebas Neue" panose="020B0606020202050201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7100" dirty="0">
                <a:solidFill>
                  <a:srgbClr val="F1D093"/>
                </a:solidFill>
                <a:latin typeface="Cookie" panose="02000000000000000000" pitchFamily="2" charset="0"/>
              </a:rPr>
              <a:t>The Great Physician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700" dirty="0">
                <a:solidFill>
                  <a:srgbClr val="F8E7C8"/>
                </a:solidFill>
              </a:rPr>
              <a:t>Mark 2:16-17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7100" dirty="0">
                <a:solidFill>
                  <a:srgbClr val="F1D093"/>
                </a:solidFill>
                <a:latin typeface="Cookie" panose="02000000000000000000" pitchFamily="2" charset="0"/>
              </a:rPr>
              <a:t>Justification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700" dirty="0">
                <a:solidFill>
                  <a:srgbClr val="F8E7C8"/>
                </a:solidFill>
              </a:rPr>
              <a:t>Rom. 5:9; Jas. 2:21-24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7100" dirty="0">
                <a:solidFill>
                  <a:srgbClr val="F1D093"/>
                </a:solidFill>
                <a:latin typeface="Cookie" panose="02000000000000000000" pitchFamily="2" charset="0"/>
              </a:rPr>
              <a:t>Spiritual Security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700" dirty="0">
                <a:solidFill>
                  <a:srgbClr val="F8E7C8"/>
                </a:solidFill>
              </a:rPr>
              <a:t>2 Peter 1:5-11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7100" dirty="0">
                <a:solidFill>
                  <a:srgbClr val="F1D093"/>
                </a:solidFill>
                <a:latin typeface="Cookie" panose="02000000000000000000" pitchFamily="2" charset="0"/>
              </a:rPr>
              <a:t>Jesus as a Friend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4700" dirty="0">
                <a:solidFill>
                  <a:srgbClr val="F8E7C8"/>
                </a:solidFill>
              </a:rPr>
              <a:t>John 15:14</a:t>
            </a:r>
          </a:p>
          <a:p>
            <a:pPr marL="0" indent="0" algn="ctr">
              <a:buNone/>
            </a:pPr>
            <a:endParaRPr lang="en-US" sz="4000" dirty="0">
              <a:solidFill>
                <a:srgbClr val="F1D093"/>
              </a:solidFill>
              <a:latin typeface="Bebas Neue" panose="020B0606020202050201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1D09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B8E6E8-50F6-0CBC-84B9-3F6480A4C182}"/>
              </a:ext>
            </a:extLst>
          </p:cNvPr>
          <p:cNvSpPr txBox="1">
            <a:spLocks/>
          </p:cNvSpPr>
          <p:nvPr/>
        </p:nvSpPr>
        <p:spPr>
          <a:xfrm>
            <a:off x="111760" y="2829561"/>
            <a:ext cx="1412240" cy="599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8E7C8"/>
                </a:solidFill>
                <a:latin typeface="Bebas Neue" panose="020B0606020202050201" pitchFamily="34" charset="0"/>
              </a:rPr>
              <a:t>Not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782E12-24AF-EFE6-033A-E721A1DB1034}"/>
              </a:ext>
            </a:extLst>
          </p:cNvPr>
          <p:cNvCxnSpPr/>
          <p:nvPr/>
        </p:nvCxnSpPr>
        <p:spPr>
          <a:xfrm flipV="1">
            <a:off x="6096000" y="477520"/>
            <a:ext cx="0" cy="5842000"/>
          </a:xfrm>
          <a:prstGeom prst="line">
            <a:avLst/>
          </a:prstGeom>
          <a:ln>
            <a:solidFill>
              <a:srgbClr val="F1D0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1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9AAD-6E95-3E50-5A97-87B6918A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5"/>
            <a:ext cx="6228080" cy="90487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1D093"/>
                </a:solidFill>
                <a:latin typeface="Cookie" panose="02000000000000000000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891C5-F84F-146C-C5BB-F4043335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493520"/>
            <a:ext cx="633984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1D093"/>
                </a:solidFill>
              </a:rPr>
              <a:t>God expects us to enjoy our lives.</a:t>
            </a:r>
          </a:p>
          <a:p>
            <a:pPr marL="0" indent="0" algn="ctr">
              <a:buNone/>
            </a:pPr>
            <a:endParaRPr lang="en-US" sz="1800" dirty="0">
              <a:solidFill>
                <a:srgbClr val="F1D093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1D093"/>
                </a:solidFill>
              </a:rPr>
              <a:t>However, God has to be in the picture!</a:t>
            </a:r>
          </a:p>
          <a:p>
            <a:pPr marL="0" indent="0">
              <a:buNone/>
            </a:pPr>
            <a:endParaRPr lang="en-US" sz="1800" dirty="0">
              <a:solidFill>
                <a:srgbClr val="F1D093"/>
              </a:solidFill>
              <a:latin typeface="Bebas Neue" panose="020B0606020202050201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1D093"/>
                </a:solidFill>
                <a:latin typeface="Bebas Neue" panose="020B0606020202050201" pitchFamily="34" charset="0"/>
              </a:rPr>
              <a:t>Nothing has the value and import of our standing with God!</a:t>
            </a:r>
          </a:p>
        </p:txBody>
      </p:sp>
    </p:spTree>
    <p:extLst>
      <p:ext uri="{BB962C8B-B14F-4D97-AF65-F5344CB8AC3E}">
        <p14:creationId xmlns:p14="http://schemas.microsoft.com/office/powerpoint/2010/main" val="93304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Bebas Neue</vt:lpstr>
      <vt:lpstr>Cookie</vt:lpstr>
      <vt:lpstr>Office Theme</vt:lpstr>
      <vt:lpstr>Our True Needs!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2026-05-09T22:35:40Z</dcterms:created>
  <dcterms:modified xsi:type="dcterms:W3CDTF">2026-05-09T23:18:46Z</dcterms:modified>
</cp:coreProperties>
</file>