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9" r:id="rId13"/>
    <p:sldId id="266" r:id="rId14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/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27044-F448-4692-8D0E-79FA65D42E53}" type="datetimeFigureOut">
              <a:rPr lang="en-US"/>
              <a:pPr>
                <a:defRPr/>
              </a:pPr>
              <a:t>5/1/2016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EA69D-2772-4D15-8D9E-C47E74F389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08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6273B-23AC-415F-B6AE-51AD4AD274D5}" type="datetimeFigureOut">
              <a:rPr lang="en-US"/>
              <a:pPr>
                <a:defRPr/>
              </a:pPr>
              <a:t>5/1/2016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A9030-F0D2-46F9-8651-BA2E0DA761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07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EC471-B1A0-4086-826E-174E266536C4}" type="datetimeFigureOut">
              <a:rPr lang="en-US"/>
              <a:pPr>
                <a:defRPr/>
              </a:pPr>
              <a:t>5/1/2016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B450C-5A36-48E1-8749-747CB0AB10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664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01713" y="754063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556875" y="2994025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3759C-9D1B-4D61-9EB0-C28110D9B828}" type="datetimeFigureOut">
              <a:rPr lang="en-US"/>
              <a:pPr>
                <a:defRPr/>
              </a:pPr>
              <a:t>5/1/2016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7D760-1E26-4B5D-BD68-0387932839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444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91AD5-3845-4734-ADF0-8F9B5CC774BD}" type="datetimeFigureOut">
              <a:rPr lang="en-US"/>
              <a:pPr>
                <a:defRPr/>
              </a:pPr>
              <a:t>5/1/2016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C8CFC-374D-40C7-A7FC-CED1288044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736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Date Placeholder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040E9-C2AB-44D0-88D2-789EF54173FC}" type="datetimeFigureOut">
              <a:rPr lang="en-US"/>
              <a:pPr>
                <a:defRPr/>
              </a:pPr>
              <a:t>5/1/2016</a:t>
            </a:fld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3321F-9B47-4B43-8D6B-F0576A31FD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92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1A37C-6295-47C5-B76D-4BB9A9985209}" type="datetimeFigureOut">
              <a:rPr lang="en-US"/>
              <a:pPr>
                <a:defRPr/>
              </a:pPr>
              <a:t>5/1/2016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46DA9-D2BF-43BC-A1E6-D01FBD196E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944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15425-7980-4DA3-AC1E-5BC29A9A1723}" type="datetimeFigureOut">
              <a:rPr lang="en-US"/>
              <a:pPr>
                <a:defRPr/>
              </a:pPr>
              <a:t>5/1/2016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D653A-25FF-44E3-86A7-72DE7F47A2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0523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848C1-901F-4920-B742-5D9647AA5BD6}" type="datetimeFigureOut">
              <a:rPr lang="en-US"/>
              <a:pPr>
                <a:defRPr/>
              </a:pPr>
              <a:t>5/1/2016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D9D79-D6C0-44DF-BEA8-B43E3B5A18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4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47842-C1C7-4E02-B1F7-2F21CA993E2E}" type="datetimeFigureOut">
              <a:rPr lang="en-US"/>
              <a:pPr>
                <a:defRPr/>
              </a:pPr>
              <a:t>5/1/2016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3E6CB-118D-46F9-B3B7-200ED02227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66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B316E-5FCB-44E1-89F2-F4E52A7937BA}" type="datetimeFigureOut">
              <a:rPr lang="en-US"/>
              <a:pPr>
                <a:defRPr/>
              </a:pPr>
              <a:t>5/1/2016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B0775-3C8E-4787-AD2A-A710B4A32D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3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53E0B-CA4B-4CC9-B9A6-BBEACC069CB2}" type="datetimeFigureOut">
              <a:rPr lang="en-US"/>
              <a:pPr>
                <a:defRPr/>
              </a:pPr>
              <a:t>5/1/2016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68912-274A-4769-A984-EC3264CBBB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347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F47D4-9A80-4652-BD76-EBCC2324C891}" type="datetimeFigureOut">
              <a:rPr lang="en-US"/>
              <a:pPr>
                <a:defRPr/>
              </a:pPr>
              <a:t>5/1/2016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3D2E7-A4A1-403D-8CA0-807AFC3673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92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6CF78-0B24-4091-81D4-43F98C8BAADA}" type="datetimeFigureOut">
              <a:rPr lang="en-US"/>
              <a:pPr>
                <a:defRPr/>
              </a:pPr>
              <a:t>5/1/2016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D2FC5-6168-47F9-916D-48614B6DCC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9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7D5C5-35C4-42B3-8496-CA8FBE81BBF1}" type="datetimeFigureOut">
              <a:rPr lang="en-US"/>
              <a:pPr>
                <a:defRPr/>
              </a:pPr>
              <a:t>5/1/2016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FDF27-F471-4885-A696-66E295D116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242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F01F6-0503-4232-934D-2CB868AB8CAC}" type="datetimeFigureOut">
              <a:rPr lang="en-US"/>
              <a:pPr>
                <a:defRPr/>
              </a:pPr>
              <a:t>5/1/2016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161C6-EFB6-4FD7-BA47-B572D886F1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45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73387-3BFE-4980-901A-DD8BEBC4B5D6}" type="datetimeFigureOut">
              <a:rPr lang="en-US"/>
              <a:pPr>
                <a:defRPr/>
              </a:pPr>
              <a:t>5/1/2016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A9B84-F327-4A87-8E9A-829939542A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45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100000">
              <a:srgbClr val="B8B8B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619125"/>
            <a:ext cx="10363200" cy="1595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366963"/>
            <a:ext cx="10363200" cy="3424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8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F7A0B85-43CB-4604-AF6B-6DFD83CDBFC8}" type="datetimeFigureOut">
              <a:rPr lang="en-US"/>
              <a:pPr>
                <a:defRPr/>
              </a:pPr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83275"/>
            <a:ext cx="6672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3" y="5883275"/>
            <a:ext cx="7635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F841529-B593-462D-907B-4112F57DE9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  <p:sldLayoutId id="2147483770" r:id="rId17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 kern="1200" cap="all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kern="1200" cap="all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600" kern="1200" cap="all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3" y="1300163"/>
            <a:ext cx="8689975" cy="250983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dirty="0" smtClean="0"/>
              <a:t>Parable of the talents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3" y="3886200"/>
            <a:ext cx="8689975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smtClean="0">
                <a:solidFill>
                  <a:schemeClr val="tx1"/>
                </a:solidFill>
              </a:rPr>
              <a:t>Matthew </a:t>
            </a:r>
            <a:r>
              <a:rPr lang="en-US" sz="6000" smtClean="0">
                <a:solidFill>
                  <a:schemeClr val="tx1"/>
                </a:solidFill>
              </a:rPr>
              <a:t>25:14-30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God Given Abilities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366963"/>
            <a:ext cx="10363200" cy="34242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Must be according to god’s will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Matthew 7:21-23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Many different roles in Christ’s church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Ephesians 4:1-16, Titus 2:3-4, Galatians 6:1-2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God Given Abilities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366963"/>
            <a:ext cx="10363200" cy="34242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Must be according to god’s will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Matthew 7:21-23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Many different roles in Christ’s church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Ephesians 4:1-16, Titus 2:3-4, Galatians 6:1-2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We must go on to perfection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Hebrews 5:11-6:2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Follow Christ’s Example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366963"/>
            <a:ext cx="10363200" cy="3424237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 smtClean="0"/>
              <a:t>Grew in wisdom, stature, and favor with god and man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200" dirty="0" smtClean="0"/>
              <a:t>Luke 2:41-52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Conclusion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366963"/>
            <a:ext cx="10363200" cy="3424237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1 Corinthians 12:12-25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800" dirty="0" smtClean="0"/>
              <a:t>The only way to be as strong and productive as possible as a congregation of god’s children, is if we all are doing things according to our ability as god has commanded of us. </a:t>
            </a:r>
            <a:r>
              <a:rPr lang="en-US" sz="3800" dirty="0"/>
              <a:t>	</a:t>
            </a:r>
            <a:endParaRPr lang="en-US" sz="38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What is a Talent?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366963"/>
            <a:ext cx="10363200" cy="34242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What is a Talent?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366963"/>
            <a:ext cx="10363200" cy="34242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Talent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A large sum of money (strongs)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What is a Talent?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366963"/>
            <a:ext cx="10363200" cy="34242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Talent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a large sum of money (Strongs</a:t>
            </a:r>
            <a:r>
              <a:rPr lang="en-US" sz="2600" dirty="0"/>
              <a:t>)</a:t>
            </a:r>
            <a:endParaRPr lang="en-US" sz="26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Vs. 15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“according to our own ability”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We are servants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366963"/>
            <a:ext cx="10363200" cy="3424237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We are servants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366963"/>
            <a:ext cx="10363200" cy="34242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The wise man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Ecclesiastes 12:13-14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We are servants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366963"/>
            <a:ext cx="10363200" cy="34242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/>
              <a:t>The wise man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/>
              <a:t>Ecclesiastes 12:13-14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Paul understood this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Romans 1:1, 1Corinthians 7:22-23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We are servants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366963"/>
            <a:ext cx="10363200" cy="34242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/>
              <a:t>The wise man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/>
              <a:t>Ecclesiastes 12:13-14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Paul understood this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Romans 1:1, 1Corinthians 7:22-23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Servants bear fruit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John 15:8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God Given Abilities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366963"/>
            <a:ext cx="10363200" cy="34242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Must be according to god’s will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Matthew 7:21-23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68</TotalTime>
  <Words>223</Words>
  <Application>Microsoft Office PowerPoint</Application>
  <PresentationFormat>Widescreen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Tw Cen MT</vt:lpstr>
      <vt:lpstr>Arial</vt:lpstr>
      <vt:lpstr>Calibri</vt:lpstr>
      <vt:lpstr>Droplet</vt:lpstr>
      <vt:lpstr>Parable of the talents</vt:lpstr>
      <vt:lpstr>What is a Talent?</vt:lpstr>
      <vt:lpstr>What is a Talent?</vt:lpstr>
      <vt:lpstr>What is a Talent?</vt:lpstr>
      <vt:lpstr>We are servants</vt:lpstr>
      <vt:lpstr>We are servants</vt:lpstr>
      <vt:lpstr>We are servants</vt:lpstr>
      <vt:lpstr>We are servants</vt:lpstr>
      <vt:lpstr>God Given Abilities </vt:lpstr>
      <vt:lpstr>God Given Abilities </vt:lpstr>
      <vt:lpstr>God Given Abilities </vt:lpstr>
      <vt:lpstr>Follow Christ’s Example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Parable of the talents</dc:title>
  <dc:creator>Josh Cox</dc:creator>
  <cp:lastModifiedBy>Stan Cox</cp:lastModifiedBy>
  <cp:revision>10</cp:revision>
  <dcterms:created xsi:type="dcterms:W3CDTF">2016-05-01T03:06:03Z</dcterms:created>
  <dcterms:modified xsi:type="dcterms:W3CDTF">2016-05-01T21:03:02Z</dcterms:modified>
</cp:coreProperties>
</file>