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57" r:id="rId6"/>
    <p:sldId id="266" r:id="rId7"/>
    <p:sldId id="268" r:id="rId8"/>
    <p:sldId id="269" r:id="rId9"/>
    <p:sldId id="267" r:id="rId10"/>
    <p:sldId id="263" r:id="rId11"/>
    <p:sldId id="270" r:id="rId12"/>
    <p:sldId id="264" r:id="rId13"/>
    <p:sldId id="271" r:id="rId14"/>
    <p:sldId id="265" r:id="rId15"/>
    <p:sldId id="272" r:id="rId16"/>
    <p:sldId id="273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  <p:embeddedFont>
      <p:font typeface="Wingdings 2" panose="05020102010507070707" pitchFamily="18" charset="2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63" autoAdjust="0"/>
  </p:normalViewPr>
  <p:slideViewPr>
    <p:cSldViewPr>
      <p:cViewPr varScale="1">
        <p:scale>
          <a:sx n="56" d="100"/>
          <a:sy n="56" d="100"/>
        </p:scale>
        <p:origin x="17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7CBEC-0B9C-4E34-920E-01B805139658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48DDD-43F7-4130-9E8B-6786D2C4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1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Acts 2:30-33, 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48DDD-43F7-4130-9E8B-6786D2C454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9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48DDD-43F7-4130-9E8B-6786D2C454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57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48DDD-43F7-4130-9E8B-6786D2C454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4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16CF-EC8E-4DB7-81DA-A0FC4630BA20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402E-7426-42A1-B19E-D4EC1CAD7A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16CF-EC8E-4DB7-81DA-A0FC4630BA20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402E-7426-42A1-B19E-D4EC1CAD7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16CF-EC8E-4DB7-81DA-A0FC4630BA20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402E-7426-42A1-B19E-D4EC1CAD7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16CF-EC8E-4DB7-81DA-A0FC4630BA20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402E-7426-42A1-B19E-D4EC1CAD7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16CF-EC8E-4DB7-81DA-A0FC4630BA20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402E-7426-42A1-B19E-D4EC1CAD7A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16CF-EC8E-4DB7-81DA-A0FC4630BA20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402E-7426-42A1-B19E-D4EC1CAD7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16CF-EC8E-4DB7-81DA-A0FC4630BA20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402E-7426-42A1-B19E-D4EC1CAD7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16CF-EC8E-4DB7-81DA-A0FC4630BA20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402E-7426-42A1-B19E-D4EC1CAD7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16CF-EC8E-4DB7-81DA-A0FC4630BA20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402E-7426-42A1-B19E-D4EC1CAD7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16CF-EC8E-4DB7-81DA-A0FC4630BA20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402E-7426-42A1-B19E-D4EC1CAD7A9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D1A16CF-EC8E-4DB7-81DA-A0FC4630BA20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E21402E-7426-42A1-B19E-D4EC1CAD7A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D1A16CF-EC8E-4DB7-81DA-A0FC4630BA20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E21402E-7426-42A1-B19E-D4EC1CAD7A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Kingdom Parables</a:t>
            </a:r>
            <a:br>
              <a:rPr lang="en-US" dirty="0"/>
            </a:br>
            <a:r>
              <a:rPr lang="en-US" sz="4000" dirty="0"/>
              <a:t>(Matthew 13:31-50)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parables of Christ</a:t>
            </a:r>
          </a:p>
        </p:txBody>
      </p:sp>
    </p:spTree>
    <p:extLst>
      <p:ext uri="{BB962C8B-B14F-4D97-AF65-F5344CB8AC3E}">
        <p14:creationId xmlns:p14="http://schemas.microsoft.com/office/powerpoint/2010/main" val="2336424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en-US" b="1" dirty="0"/>
              <a:t>Matthew 13:33</a:t>
            </a:r>
            <a:endParaRPr lang="en-US" sz="2800" b="1" dirty="0"/>
          </a:p>
          <a:p>
            <a:pPr marL="118872" indent="0" algn="just">
              <a:buNone/>
            </a:pPr>
            <a:r>
              <a:rPr lang="en-US" sz="2800" b="1" baseline="30000" dirty="0"/>
              <a:t>33</a:t>
            </a:r>
            <a:r>
              <a:rPr lang="en-US" sz="2800" dirty="0"/>
              <a:t> Another parable He spoke to them:</a:t>
            </a:r>
          </a:p>
          <a:p>
            <a:pPr marL="118872" indent="0" algn="just">
              <a:buNone/>
            </a:pPr>
            <a:r>
              <a:rPr lang="en-US" sz="2800" dirty="0"/>
              <a:t>The kingdom of heaven is like leaven, which a woman took and hid in three measures of meal till it was all leavened.</a:t>
            </a:r>
          </a:p>
          <a:p>
            <a:pPr marL="118872" indent="0" algn="just">
              <a:buNone/>
            </a:pPr>
            <a:r>
              <a:rPr lang="en-US" sz="2800" dirty="0"/>
              <a:t>Also: (Lk. 13:20-21)</a:t>
            </a:r>
          </a:p>
        </p:txBody>
      </p:sp>
    </p:spTree>
    <p:extLst>
      <p:ext uri="{BB962C8B-B14F-4D97-AF65-F5344CB8AC3E}">
        <p14:creationId xmlns:p14="http://schemas.microsoft.com/office/powerpoint/2010/main" val="99903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/>
              <a:t>The Influence of the Spiritual Kingdom</a:t>
            </a:r>
          </a:p>
          <a:p>
            <a:r>
              <a:rPr lang="en-US" dirty="0"/>
              <a:t>just as a small measure of leaven transforms a large volume of dough, the influence of this kingdom would be immense and powerful</a:t>
            </a:r>
          </a:p>
          <a:p>
            <a:pPr lvl="1"/>
            <a:r>
              <a:rPr lang="en-US" dirty="0"/>
              <a:t>upon the world (Dan. 2:44-45)(Mt. 28:18-20)</a:t>
            </a:r>
            <a:br>
              <a:rPr lang="en-US" dirty="0"/>
            </a:br>
            <a:r>
              <a:rPr lang="en-US" dirty="0"/>
              <a:t>(Acts 17:6)(2 Cor. 10:3-6)</a:t>
            </a:r>
          </a:p>
          <a:p>
            <a:pPr lvl="1"/>
            <a:r>
              <a:rPr lang="en-US" dirty="0"/>
              <a:t>upon the individual (Heb. 4:12-13)(1 Cor. 6:9-11)</a:t>
            </a:r>
            <a:br>
              <a:rPr lang="en-US" dirty="0"/>
            </a:br>
            <a:r>
              <a:rPr lang="en-US" dirty="0"/>
              <a:t>leading to eternal life (2 Cor. 4:16-18; 5:14-17)</a:t>
            </a:r>
          </a:p>
        </p:txBody>
      </p:sp>
    </p:spTree>
    <p:extLst>
      <p:ext uri="{BB962C8B-B14F-4D97-AF65-F5344CB8AC3E}">
        <p14:creationId xmlns:p14="http://schemas.microsoft.com/office/powerpoint/2010/main" val="403933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Hidden Treasure &amp;</a:t>
            </a:r>
            <a:br>
              <a:rPr lang="en-US" dirty="0"/>
            </a:br>
            <a:r>
              <a:rPr lang="en-US" dirty="0"/>
              <a:t>The Pearl of Great Price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en-US" b="1" dirty="0"/>
              <a:t>Matthew 13:44, 45-46</a:t>
            </a:r>
            <a:endParaRPr lang="en-US" sz="2800" b="1" dirty="0"/>
          </a:p>
          <a:p>
            <a:pPr marL="118872" indent="0" algn="just">
              <a:buNone/>
            </a:pPr>
            <a:r>
              <a:rPr lang="en-US" sz="2800" b="1" baseline="30000" dirty="0"/>
              <a:t>44</a:t>
            </a:r>
            <a:r>
              <a:rPr lang="en-US" sz="2800" baseline="30000" dirty="0"/>
              <a:t> </a:t>
            </a:r>
            <a:r>
              <a:rPr lang="en-US" sz="2800" dirty="0"/>
              <a:t>Again, the kingdom of heaven is like treasure hidden in a field, which a man found and hid; and for joy over it he goes and sells all that he has and buys that field.</a:t>
            </a:r>
          </a:p>
          <a:p>
            <a:pPr marL="118872" indent="0" algn="just">
              <a:buNone/>
            </a:pPr>
            <a:r>
              <a:rPr lang="en-US" sz="2800" b="1" baseline="30000" dirty="0"/>
              <a:t>45</a:t>
            </a:r>
            <a:r>
              <a:rPr lang="en-US" sz="2800" baseline="30000" dirty="0"/>
              <a:t> </a:t>
            </a:r>
            <a:r>
              <a:rPr lang="en-US" sz="2800" dirty="0"/>
              <a:t>Again, the kingdom of heaven is like a merchant seeking beautiful pearls, </a:t>
            </a:r>
            <a:r>
              <a:rPr lang="en-US" sz="2800" b="1" baseline="30000" dirty="0"/>
              <a:t>46</a:t>
            </a:r>
            <a:r>
              <a:rPr lang="en-US" sz="2800" baseline="30000" dirty="0"/>
              <a:t> </a:t>
            </a:r>
            <a:r>
              <a:rPr lang="en-US" sz="2800" dirty="0"/>
              <a:t>who, when he had found one pearl of great price, went and sold all that he had and bought it.</a:t>
            </a:r>
          </a:p>
        </p:txBody>
      </p:sp>
    </p:spTree>
    <p:extLst>
      <p:ext uri="{BB962C8B-B14F-4D97-AF65-F5344CB8AC3E}">
        <p14:creationId xmlns:p14="http://schemas.microsoft.com/office/powerpoint/2010/main" val="2245124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Hidden Treasure &amp;</a:t>
            </a:r>
            <a:br>
              <a:rPr lang="en-US" dirty="0"/>
            </a:br>
            <a:r>
              <a:rPr lang="en-US" dirty="0"/>
              <a:t>The Pearl of Great Price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780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/>
              <a:t>The Value of the Spiritual Kingdom</a:t>
            </a:r>
          </a:p>
          <a:p>
            <a:r>
              <a:rPr lang="en-US" dirty="0"/>
              <a:t>just as the men recognized the value of each treasure and gave everything to obtain them, this kingdom is worthy of the sacrifice of all</a:t>
            </a:r>
          </a:p>
          <a:p>
            <a:pPr lvl="1"/>
            <a:r>
              <a:rPr lang="en-US" dirty="0"/>
              <a:t>its cost (Acts 20:28) and promise (1 Pet. 2:9-10)</a:t>
            </a:r>
          </a:p>
          <a:p>
            <a:pPr lvl="1"/>
            <a:r>
              <a:rPr lang="en-US" dirty="0"/>
              <a:t>for those who seek and find (Lk. 11:9-13)</a:t>
            </a:r>
          </a:p>
          <a:p>
            <a:pPr lvl="2"/>
            <a:r>
              <a:rPr lang="en-US" dirty="0"/>
              <a:t>truth is knowable! (Jn. 8:31-32; 7:17)(Acts 17:11)</a:t>
            </a:r>
          </a:p>
          <a:p>
            <a:pPr lvl="1"/>
            <a:r>
              <a:rPr lang="en-US" dirty="0"/>
              <a:t>for those who discover and turn (Acts 17:26-31)</a:t>
            </a:r>
            <a:br>
              <a:rPr lang="en-US" dirty="0"/>
            </a:br>
            <a:r>
              <a:rPr lang="en-US" dirty="0"/>
              <a:t>(Rom. 10:20, cf. 13-15)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3139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Dragnet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en-US" b="1" dirty="0"/>
              <a:t>Matthew 13:47-50</a:t>
            </a:r>
            <a:endParaRPr lang="en-US" sz="2800" b="1" dirty="0"/>
          </a:p>
          <a:p>
            <a:pPr marL="118872" indent="0" algn="just">
              <a:buNone/>
            </a:pPr>
            <a:r>
              <a:rPr lang="en-US" sz="2800" b="1" baseline="30000" dirty="0"/>
              <a:t>47</a:t>
            </a:r>
            <a:r>
              <a:rPr lang="en-US" sz="2800" dirty="0"/>
              <a:t> Again, the kingdom of heaven is like a dragnet that was cast into the sea and gathered some of every kind, </a:t>
            </a:r>
            <a:r>
              <a:rPr lang="en-US" sz="2800" b="1" baseline="30000" dirty="0"/>
              <a:t>48</a:t>
            </a:r>
            <a:r>
              <a:rPr lang="en-US" sz="2800" dirty="0"/>
              <a:t> which, when it was full, they drew to shore; and they sat down and gathered the good into vessels, but threw the bad away. </a:t>
            </a:r>
            <a:r>
              <a:rPr lang="en-US" sz="2800" b="1" baseline="30000" dirty="0"/>
              <a:t>49</a:t>
            </a:r>
            <a:r>
              <a:rPr lang="en-US" sz="2800" dirty="0"/>
              <a:t> So it will be at the end of the age. The angels will come forth, separate the wicked from among the just, </a:t>
            </a:r>
            <a:r>
              <a:rPr lang="en-US" sz="2800" b="1" baseline="30000" dirty="0"/>
              <a:t>50</a:t>
            </a:r>
            <a:r>
              <a:rPr lang="en-US" sz="2800" dirty="0"/>
              <a:t> and cast them into the furnace of fire. There will be wailing and gnashing of teeth.</a:t>
            </a:r>
          </a:p>
        </p:txBody>
      </p:sp>
    </p:spTree>
    <p:extLst>
      <p:ext uri="{BB962C8B-B14F-4D97-AF65-F5344CB8AC3E}">
        <p14:creationId xmlns:p14="http://schemas.microsoft.com/office/powerpoint/2010/main" val="3188181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Dragnet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/>
              <a:t>The Judgment of the Spiritual Kingdom</a:t>
            </a:r>
          </a:p>
          <a:p>
            <a:r>
              <a:rPr lang="en-US" dirty="0"/>
              <a:t>just as the fish in nets are separated only after reaching shore, so the faithful in this kingdom will be alongside the wicked until the End</a:t>
            </a:r>
          </a:p>
          <a:p>
            <a:pPr lvl="1"/>
            <a:r>
              <a:rPr lang="en-US" dirty="0"/>
              <a:t>will be a Judgment, and its consequences are real (2 Cor. 5:9-11)(2 Thess. 1:6-10)(Heb. 10:26-31)</a:t>
            </a:r>
          </a:p>
          <a:p>
            <a:pPr lvl="1"/>
            <a:r>
              <a:rPr lang="en-US" dirty="0"/>
              <a:t>until then, we endure faithfully (Heb. 10:32-39)</a:t>
            </a:r>
            <a:br>
              <a:rPr lang="en-US" dirty="0"/>
            </a:br>
            <a:r>
              <a:rPr lang="en-US" dirty="0"/>
              <a:t>(James 5:7-8) and humbly (1 Tim. </a:t>
            </a:r>
            <a:r>
              <a:rPr lang="en-US"/>
              <a:t>1:14-16)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52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Christ’s kingdom is no ordinary kingdom, it is a spiritual kingdom (Heb. 12:22-29)</a:t>
            </a:r>
          </a:p>
          <a:p>
            <a:pPr lvl="1"/>
            <a:r>
              <a:rPr lang="en-US" dirty="0"/>
              <a:t>its power is represented by the mustard seed, its influence by the leaven, its value by the hidden treasure and pearl of great price, and its judgment by the dragnet</a:t>
            </a:r>
          </a:p>
          <a:p>
            <a:pPr marL="118872" indent="0">
              <a:buNone/>
            </a:pPr>
            <a:endParaRPr lang="en-US" sz="1800" dirty="0"/>
          </a:p>
          <a:p>
            <a:pPr marL="118872" indent="0" algn="ctr">
              <a:buNone/>
            </a:pPr>
            <a:r>
              <a:rPr lang="en-US" b="1" dirty="0"/>
              <a:t>Are you a part of that kingdom?</a:t>
            </a:r>
          </a:p>
        </p:txBody>
      </p:sp>
    </p:spTree>
    <p:extLst>
      <p:ext uri="{BB962C8B-B14F-4D97-AF65-F5344CB8AC3E}">
        <p14:creationId xmlns:p14="http://schemas.microsoft.com/office/powerpoint/2010/main" val="220537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Jews had many false expectations concerning the nature and coming of the kingdom</a:t>
            </a:r>
          </a:p>
          <a:p>
            <a:pPr lvl="1"/>
            <a:r>
              <a:rPr lang="en-US" dirty="0"/>
              <a:t>expressed even by the disciples (Acts 1:6)</a:t>
            </a:r>
          </a:p>
          <a:p>
            <a:pPr lvl="1"/>
            <a:r>
              <a:rPr lang="en-US" dirty="0"/>
              <a:t>promised kingdom, i.e. the church, came with power on Day of Pentecost (Acts 2)(Eph. 1:22-23)</a:t>
            </a:r>
          </a:p>
          <a:p>
            <a:r>
              <a:rPr lang="en-US" dirty="0"/>
              <a:t>for those with an ear to hear, the “kingdom parables” in Matthew 13 continue to instruct a true understanding of Christ’s kingdom</a:t>
            </a:r>
          </a:p>
        </p:txBody>
      </p:sp>
    </p:spTree>
    <p:extLst>
      <p:ext uri="{BB962C8B-B14F-4D97-AF65-F5344CB8AC3E}">
        <p14:creationId xmlns:p14="http://schemas.microsoft.com/office/powerpoint/2010/main" val="194234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Kingdom Parables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Sower (13:3-9)</a:t>
            </a:r>
          </a:p>
          <a:p>
            <a:r>
              <a:rPr lang="en-US" dirty="0"/>
              <a:t>The Wheat and Tares (13:24-30)</a:t>
            </a:r>
          </a:p>
          <a:p>
            <a:r>
              <a:rPr lang="en-US" dirty="0"/>
              <a:t>The Mustard Seed (13:31-32)</a:t>
            </a:r>
          </a:p>
          <a:p>
            <a:r>
              <a:rPr lang="en-US" dirty="0"/>
              <a:t>The Leaven (13:33)</a:t>
            </a:r>
          </a:p>
          <a:p>
            <a:r>
              <a:rPr lang="en-US" dirty="0"/>
              <a:t>The Hidden Treasure (13:44)</a:t>
            </a:r>
          </a:p>
          <a:p>
            <a:r>
              <a:rPr lang="en-US" dirty="0"/>
              <a:t>The Pearl of Great Price (13:45-46)</a:t>
            </a:r>
          </a:p>
          <a:p>
            <a:r>
              <a:rPr lang="en-US" dirty="0"/>
              <a:t>The Dragnet (13:47-50)</a:t>
            </a:r>
          </a:p>
        </p:txBody>
      </p:sp>
    </p:spTree>
    <p:extLst>
      <p:ext uri="{BB962C8B-B14F-4D97-AF65-F5344CB8AC3E}">
        <p14:creationId xmlns:p14="http://schemas.microsoft.com/office/powerpoint/2010/main" val="266608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Kingdom Parables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Sower (13:3-9)</a:t>
            </a:r>
          </a:p>
          <a:p>
            <a:r>
              <a:rPr lang="en-US" dirty="0"/>
              <a:t>The Wheat and Tares (13:24-30)</a:t>
            </a:r>
          </a:p>
          <a:p>
            <a:r>
              <a:rPr lang="en-US" b="1" dirty="0"/>
              <a:t>The Mustard Seed (13:31-32)</a:t>
            </a:r>
          </a:p>
          <a:p>
            <a:r>
              <a:rPr lang="en-US" b="1" dirty="0"/>
              <a:t>The Leaven (13:33)</a:t>
            </a:r>
          </a:p>
          <a:p>
            <a:r>
              <a:rPr lang="en-US" b="1" dirty="0"/>
              <a:t>The Hidden Treasure (13:44)</a:t>
            </a:r>
          </a:p>
          <a:p>
            <a:r>
              <a:rPr lang="en-US" b="1" dirty="0"/>
              <a:t>The Pearl of Great Price (13:45-46)</a:t>
            </a:r>
          </a:p>
          <a:p>
            <a:r>
              <a:rPr lang="en-US" b="1" dirty="0"/>
              <a:t>The Dragnet (13:47-50)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048000"/>
            <a:ext cx="6629400" cy="3352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6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Mustard Seed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en-US" b="1" dirty="0"/>
              <a:t>Matthew 13:31-32</a:t>
            </a:r>
          </a:p>
          <a:p>
            <a:pPr marL="118872" indent="0" algn="just">
              <a:buNone/>
            </a:pPr>
            <a:r>
              <a:rPr lang="en-US" sz="2800" b="1" baseline="30000" dirty="0"/>
              <a:t>31</a:t>
            </a:r>
            <a:r>
              <a:rPr lang="en-US" sz="2800" dirty="0"/>
              <a:t> Another parable He put forth to them, saying:</a:t>
            </a:r>
          </a:p>
          <a:p>
            <a:pPr marL="118872" indent="0" algn="just">
              <a:buNone/>
            </a:pPr>
            <a:r>
              <a:rPr lang="en-US" sz="2800" dirty="0"/>
              <a:t>The kingdom of heaven is like a mustard seed, which a man took and sowed in his field, </a:t>
            </a:r>
            <a:r>
              <a:rPr lang="en-US" sz="2800" b="1" baseline="30000" dirty="0"/>
              <a:t>32</a:t>
            </a:r>
            <a:r>
              <a:rPr lang="en-US" sz="2800" dirty="0"/>
              <a:t> which indeed is the least of all the seeds; but when it is grown it is greater than the herbs and becomes a tree, so that the birds of the air come and nest in its branches.</a:t>
            </a:r>
          </a:p>
          <a:p>
            <a:pPr marL="118872" indent="0" algn="just">
              <a:buNone/>
            </a:pPr>
            <a:r>
              <a:rPr lang="en-US" sz="2800" dirty="0"/>
              <a:t>Also: (Mk. 4:30-32; Lk. 13:18-19)</a:t>
            </a:r>
          </a:p>
        </p:txBody>
      </p:sp>
    </p:spTree>
    <p:extLst>
      <p:ext uri="{BB962C8B-B14F-4D97-AF65-F5344CB8AC3E}">
        <p14:creationId xmlns:p14="http://schemas.microsoft.com/office/powerpoint/2010/main" val="280195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westafricanplants.senckenberg.de/images/pictures/Salvadora_persica_PBirnb_DSCN1944_10558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5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zipcodezoo.com/images/8/82/Salvadora_persica_2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57912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19200" y="5791200"/>
            <a:ext cx="1752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2-3 mm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diameter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" y="5791200"/>
            <a:ext cx="152399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6057" y="2177"/>
            <a:ext cx="278794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/>
              <a:t>Salvadora</a:t>
            </a:r>
            <a:r>
              <a:rPr lang="en-US" sz="2800" dirty="0"/>
              <a:t> </a:t>
            </a:r>
            <a:r>
              <a:rPr lang="en-US" sz="2800" dirty="0" err="1"/>
              <a:t>persica</a:t>
            </a:r>
            <a:endParaRPr lang="en-US" sz="2800" dirty="0"/>
          </a:p>
          <a:p>
            <a:pPr algn="ctr"/>
            <a:r>
              <a:rPr lang="en-US" sz="2000" dirty="0"/>
              <a:t>10-15’ tall</a:t>
            </a:r>
          </a:p>
        </p:txBody>
      </p:sp>
    </p:spTree>
    <p:extLst>
      <p:ext uri="{BB962C8B-B14F-4D97-AF65-F5344CB8AC3E}">
        <p14:creationId xmlns:p14="http://schemas.microsoft.com/office/powerpoint/2010/main" val="297867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texastreeplanting.tamu.edu/treepictures/oak_l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52399"/>
            <a:ext cx="7077075" cy="706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84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media.backpacker.com/wp-content/uploads/trimble-temp/277320/SequoiaGr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2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4.bp.blogspot.com/-7w3TIMDvec4/VjIuekU50zI/AAAAAAAABUk/MkwdHhKoOfE/s1600/Sequoia-Seed-on-Fingert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667572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735135" y="2177"/>
            <a:ext cx="240886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Giant Sequoias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657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Mustard Seed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/>
              <a:t>The Potential of the Spiritual Kingdom</a:t>
            </a:r>
          </a:p>
          <a:p>
            <a:r>
              <a:rPr lang="en-US" dirty="0"/>
              <a:t>just as the size of the mustard seed was not indicative of its potential, the power of this kingdom is not in its apparent size or strength</a:t>
            </a:r>
          </a:p>
          <a:p>
            <a:pPr lvl="1"/>
            <a:r>
              <a:rPr lang="en-US" dirty="0"/>
              <a:t>its King crucified, citizens persecuted, yet church endures (2 Cor. 13:4)(Rom. 8:35-39)(Heb. 12:25-29)</a:t>
            </a:r>
          </a:p>
          <a:p>
            <a:pPr lvl="1"/>
            <a:r>
              <a:rPr lang="en-US" dirty="0"/>
              <a:t>eternal power within the kingdom (Rom. 1:16-17)</a:t>
            </a:r>
            <a:br>
              <a:rPr lang="en-US" dirty="0"/>
            </a:br>
            <a:r>
              <a:rPr lang="en-US" dirty="0"/>
              <a:t>to those who receive it (1 Cor. 1:18-19, 26-31)</a:t>
            </a:r>
          </a:p>
        </p:txBody>
      </p:sp>
    </p:spTree>
    <p:extLst>
      <p:ext uri="{BB962C8B-B14F-4D97-AF65-F5344CB8AC3E}">
        <p14:creationId xmlns:p14="http://schemas.microsoft.com/office/powerpoint/2010/main" val="319347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1183</TotalTime>
  <Words>837</Words>
  <Application>Microsoft Office PowerPoint</Application>
  <PresentationFormat>On-screen Show (4:3)</PresentationFormat>
  <Paragraphs>76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Wingdings</vt:lpstr>
      <vt:lpstr>Corbel</vt:lpstr>
      <vt:lpstr>Wingdings 3</vt:lpstr>
      <vt:lpstr>Arial</vt:lpstr>
      <vt:lpstr>Wingdings 2</vt:lpstr>
      <vt:lpstr>Module</vt:lpstr>
      <vt:lpstr>The Kingdom Parables (Matthew 13:31-50)</vt:lpstr>
      <vt:lpstr>Introduction</vt:lpstr>
      <vt:lpstr>The Kingdom Parables</vt:lpstr>
      <vt:lpstr>The Kingdom Parables</vt:lpstr>
      <vt:lpstr>The Mustard Seed</vt:lpstr>
      <vt:lpstr>PowerPoint Presentation</vt:lpstr>
      <vt:lpstr>PowerPoint Presentation</vt:lpstr>
      <vt:lpstr>PowerPoint Presentation</vt:lpstr>
      <vt:lpstr>The Mustard Seed</vt:lpstr>
      <vt:lpstr>The Leaven</vt:lpstr>
      <vt:lpstr>The Leaven</vt:lpstr>
      <vt:lpstr>The Hidden Treasure &amp; The Pearl of Great Price</vt:lpstr>
      <vt:lpstr>The Hidden Treasure &amp; The Pearl of Great Price</vt:lpstr>
      <vt:lpstr>The Dragnet</vt:lpstr>
      <vt:lpstr>The Dragnet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</dc:creator>
  <cp:lastModifiedBy>Stan Cox</cp:lastModifiedBy>
  <cp:revision>123</cp:revision>
  <dcterms:created xsi:type="dcterms:W3CDTF">2012-02-05T05:50:11Z</dcterms:created>
  <dcterms:modified xsi:type="dcterms:W3CDTF">2016-05-06T04:02:44Z</dcterms:modified>
</cp:coreProperties>
</file>