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R JULIAN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7BB3-F414-4C12-8864-84620AEF11FA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FBDD-2570-4E88-A24D-4A38B9AB8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92EB-B9CA-41CF-8375-DBBFFD4D9B7C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CC4-345E-48E4-9796-D922E645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D5AC-112D-4FAB-8530-76F95CC165EB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82D8-840D-4B76-B998-44BD58695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0D64-EF05-4378-8CF7-80A97EF465FF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4983-0023-433B-B897-0A45154F3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888A-3306-4A3A-89EF-ED604AAF97B9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E2F1-4554-425C-B5EF-CFB6FAC50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7D3A-38EC-4CF5-B427-42F550186E32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0D32-58A3-4C94-9AE3-D1E53836A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1D1B-8275-4D56-A857-EA840BC8CFD0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3BB3-3B48-4FF4-913B-6748B43B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43CA-493A-46E1-B373-04169F2D85E0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075E-02CE-4317-AE22-A3AA02A7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C6CC-E192-459C-B79D-46A23BA524E7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D483-F5B3-493F-A654-24C46D83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F952-7849-4CBD-8054-49EA1B6AB515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00BF-CA4B-4057-9A12-2CF7C1473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6D99-FF59-4931-A774-3B678A2D7CC5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4A1B-A6C7-4EA4-A4A2-F25852C45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E33FE-8CC4-4876-B30E-0D1312013074}" type="datetimeFigureOut">
              <a:rPr lang="en-US"/>
              <a:pPr>
                <a:defRPr/>
              </a:pPr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24223-D829-4DBC-AED0-021AD11E3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>
                <a:latin typeface="AR JULIAN" pitchFamily="2" charset="0"/>
              </a:rPr>
              <a:t>Soil Samples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705600" cy="17526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The Parable of the </a:t>
            </a:r>
            <a:r>
              <a:rPr lang="en-US" sz="4000" b="1" dirty="0" err="1">
                <a:solidFill>
                  <a:schemeClr val="tx1"/>
                </a:solidFill>
              </a:rPr>
              <a:t>Sower</a:t>
            </a:r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Matthew 13 / Mark 4 / Luke 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latin typeface="AR JULIAN" pitchFamily="2" charset="0"/>
              </a:rPr>
              <a:t>The Wayside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Road was too hard to take seed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Matthew 13:4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Not understanding God’s Word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Matthew 13:19; Luke 8:12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Examples of hard hearts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Acts 7:51-53; 1 Timothy 4:1-2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Consequence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2 Thessalonians 1:6-9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AR JULIAN" pitchFamily="2" charset="0"/>
              </a:rPr>
              <a:t>The Rocky 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3600" b="1" dirty="0"/>
              <a:t>Took the seed, but had no root</a:t>
            </a:r>
          </a:p>
          <a:p>
            <a:pPr lvl="1"/>
            <a:r>
              <a:rPr lang="en-US" sz="3200" b="1" dirty="0"/>
              <a:t>Matthew 13:5-6; Luke 8:13</a:t>
            </a:r>
          </a:p>
          <a:p>
            <a:r>
              <a:rPr lang="en-US" sz="3600" b="1" dirty="0"/>
              <a:t>Fair weathered “Christians”</a:t>
            </a:r>
          </a:p>
          <a:p>
            <a:pPr lvl="1"/>
            <a:r>
              <a:rPr lang="en-US" sz="3200" b="1" dirty="0"/>
              <a:t>Matthew 13:20-21</a:t>
            </a:r>
          </a:p>
          <a:p>
            <a:r>
              <a:rPr lang="en-US" sz="3600" b="1" dirty="0"/>
              <a:t>Fails to count the cost of the Word</a:t>
            </a:r>
          </a:p>
          <a:p>
            <a:pPr lvl="1"/>
            <a:r>
              <a:rPr lang="en-US" sz="3200" b="1" dirty="0"/>
              <a:t>Matthew 13:21; Luke 14:25-33</a:t>
            </a:r>
          </a:p>
          <a:p>
            <a:r>
              <a:rPr lang="en-US" sz="3600" b="1" dirty="0"/>
              <a:t>Lacks endurance </a:t>
            </a:r>
          </a:p>
          <a:p>
            <a:pPr lvl="1"/>
            <a:r>
              <a:rPr lang="en-US" sz="3200" b="1" dirty="0"/>
              <a:t>Hebrews 10:32-39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AR JULIAN" pitchFamily="2" charset="0"/>
              </a:rPr>
              <a:t>Among The Thorns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Took seed and grew, but choked out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Matthew 13:7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Worry, Wealth, and Desires of the World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Matthew 13:22; Mark 4:18-19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Cannot have it both ways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Matthew 6:21,24; James 4:1-4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Result of this soil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200" b="1" dirty="0"/>
              <a:t>Hebrews 6:4-8; John 15:2,6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>
                <a:latin typeface="AR JULIAN" pitchFamily="2" charset="0"/>
              </a:rPr>
              <a:t>The Good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3600" b="1" dirty="0"/>
              <a:t>Accepted the seed and grew</a:t>
            </a:r>
          </a:p>
          <a:p>
            <a:pPr lvl="1"/>
            <a:r>
              <a:rPr lang="en-US" sz="3200" b="1" dirty="0"/>
              <a:t>Matthew 13:8</a:t>
            </a:r>
          </a:p>
          <a:p>
            <a:r>
              <a:rPr lang="en-US" sz="3600" b="1" dirty="0"/>
              <a:t>Hears the Word and Obeys It</a:t>
            </a:r>
          </a:p>
          <a:p>
            <a:pPr lvl="1"/>
            <a:r>
              <a:rPr lang="en-US" sz="3200" b="1" dirty="0"/>
              <a:t>Matthew 13:23; Mark 4:20</a:t>
            </a:r>
          </a:p>
          <a:p>
            <a:r>
              <a:rPr lang="en-US" sz="3600" b="1" dirty="0"/>
              <a:t>Open Hearts to Obey</a:t>
            </a:r>
          </a:p>
          <a:p>
            <a:pPr lvl="1"/>
            <a:r>
              <a:rPr lang="en-US" sz="3200" b="1" dirty="0"/>
              <a:t>Acts 2:37-41; Acts 22:10, 16; Acts 8:35-36</a:t>
            </a:r>
          </a:p>
          <a:p>
            <a:r>
              <a:rPr lang="en-US" sz="3600" b="1" dirty="0"/>
              <a:t>Continued Growth &amp; Perseverance</a:t>
            </a:r>
          </a:p>
          <a:p>
            <a:pPr lvl="1"/>
            <a:r>
              <a:rPr lang="en-US" sz="3200" b="1" dirty="0"/>
              <a:t>John 8:31-32; 1 Corinthians 15:58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 JULIAN" pitchFamily="2" charset="0"/>
              </a:rPr>
              <a:t>Which Soil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Wayside – Hard heart, no room for the seed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Rocky – No commitment or endurance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Thorny – Desiring the world over Christ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Good – Open and Obedient to the Word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216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 JULIAN</vt:lpstr>
      <vt:lpstr>Calibri</vt:lpstr>
      <vt:lpstr>Office Theme</vt:lpstr>
      <vt:lpstr>Soil Samples</vt:lpstr>
      <vt:lpstr>The Wayside</vt:lpstr>
      <vt:lpstr>The Rocky Ground</vt:lpstr>
      <vt:lpstr>Among The Thorns</vt:lpstr>
      <vt:lpstr>The Good Soil</vt:lpstr>
      <vt:lpstr>Which Soil Are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</dc:creator>
  <cp:lastModifiedBy>Stan Cox</cp:lastModifiedBy>
  <cp:revision>12</cp:revision>
  <dcterms:created xsi:type="dcterms:W3CDTF">2014-01-19T03:07:31Z</dcterms:created>
  <dcterms:modified xsi:type="dcterms:W3CDTF">2016-05-06T18:55:56Z</dcterms:modified>
</cp:coreProperties>
</file>