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4"/>
  </p:notesMasterIdLst>
  <p:sldIdLst>
    <p:sldId id="256" r:id="rId2"/>
    <p:sldId id="264" r:id="rId3"/>
    <p:sldId id="257" r:id="rId4"/>
    <p:sldId id="258" r:id="rId5"/>
    <p:sldId id="277" r:id="rId6"/>
    <p:sldId id="278" r:id="rId7"/>
    <p:sldId id="259" r:id="rId8"/>
    <p:sldId id="270" r:id="rId9"/>
    <p:sldId id="269" r:id="rId10"/>
    <p:sldId id="268" r:id="rId11"/>
    <p:sldId id="271" r:id="rId12"/>
    <p:sldId id="272" r:id="rId13"/>
    <p:sldId id="275" r:id="rId14"/>
    <p:sldId id="274" r:id="rId15"/>
    <p:sldId id="273" r:id="rId16"/>
    <p:sldId id="276" r:id="rId17"/>
    <p:sldId id="279" r:id="rId18"/>
    <p:sldId id="283" r:id="rId19"/>
    <p:sldId id="280" r:id="rId20"/>
    <p:sldId id="284" r:id="rId21"/>
    <p:sldId id="282" r:id="rId22"/>
    <p:sldId id="285" r:id="rId23"/>
    <p:sldId id="286" r:id="rId24"/>
    <p:sldId id="287" r:id="rId25"/>
    <p:sldId id="289" r:id="rId26"/>
    <p:sldId id="293" r:id="rId27"/>
    <p:sldId id="292" r:id="rId28"/>
    <p:sldId id="290" r:id="rId29"/>
    <p:sldId id="291" r:id="rId30"/>
    <p:sldId id="294" r:id="rId31"/>
    <p:sldId id="267" r:id="rId32"/>
    <p:sldId id="288" r:id="rId33"/>
    <p:sldId id="295" r:id="rId34"/>
    <p:sldId id="296" r:id="rId35"/>
    <p:sldId id="297" r:id="rId36"/>
    <p:sldId id="320" r:id="rId37"/>
    <p:sldId id="298" r:id="rId38"/>
    <p:sldId id="300" r:id="rId39"/>
    <p:sldId id="299" r:id="rId40"/>
    <p:sldId id="301" r:id="rId41"/>
    <p:sldId id="302" r:id="rId42"/>
    <p:sldId id="304" r:id="rId43"/>
    <p:sldId id="303" r:id="rId44"/>
    <p:sldId id="305" r:id="rId45"/>
    <p:sldId id="306" r:id="rId46"/>
    <p:sldId id="260" r:id="rId47"/>
    <p:sldId id="307" r:id="rId48"/>
    <p:sldId id="308" r:id="rId49"/>
    <p:sldId id="281" r:id="rId50"/>
    <p:sldId id="309" r:id="rId51"/>
    <p:sldId id="310" r:id="rId52"/>
    <p:sldId id="311" r:id="rId53"/>
    <p:sldId id="314" r:id="rId54"/>
    <p:sldId id="313" r:id="rId55"/>
    <p:sldId id="312" r:id="rId56"/>
    <p:sldId id="315" r:id="rId57"/>
    <p:sldId id="319" r:id="rId58"/>
    <p:sldId id="262" r:id="rId59"/>
    <p:sldId id="318" r:id="rId60"/>
    <p:sldId id="316" r:id="rId61"/>
    <p:sldId id="317" r:id="rId62"/>
    <p:sldId id="261" r:id="rId63"/>
    <p:sldId id="263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7" r:id="rId78"/>
    <p:sldId id="359" r:id="rId79"/>
    <p:sldId id="338" r:id="rId80"/>
    <p:sldId id="339" r:id="rId81"/>
    <p:sldId id="334" r:id="rId82"/>
    <p:sldId id="335" r:id="rId83"/>
    <p:sldId id="336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58" r:id="rId93"/>
    <p:sldId id="357" r:id="rId94"/>
    <p:sldId id="356" r:id="rId95"/>
    <p:sldId id="355" r:id="rId96"/>
    <p:sldId id="354" r:id="rId97"/>
    <p:sldId id="353" r:id="rId98"/>
    <p:sldId id="352" r:id="rId99"/>
    <p:sldId id="351" r:id="rId100"/>
    <p:sldId id="350" r:id="rId101"/>
    <p:sldId id="349" r:id="rId102"/>
    <p:sldId id="360" r:id="rId103"/>
  </p:sldIdLst>
  <p:sldSz cx="9144000" cy="6858000" type="screen4x3"/>
  <p:notesSz cx="6858000" cy="9144000"/>
  <p:embeddedFontLst>
    <p:embeddedFont>
      <p:font typeface="Calibri" pitchFamily="34" charset="0"/>
      <p:regular r:id="rId105"/>
      <p:bold r:id="rId106"/>
      <p:italic r:id="rId107"/>
      <p:boldItalic r:id="rId108"/>
    </p:embeddedFont>
    <p:embeddedFont>
      <p:font typeface="Britannic Bold" pitchFamily="34" charset="0"/>
      <p:regular r:id="rId10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70B7-EA31-40BC-A6EC-8F46A9CF3B21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BB05C-9C86-41C5-8324-95DE7079B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BB05C-9C86-41C5-8324-95DE7079B87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5B252-6933-4122-81E4-1CE559419402}" type="datetimeFigureOut">
              <a:rPr lang="en-US" smtClean="0"/>
              <a:pPr/>
              <a:t>3/20/2011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3F5E-B2FC-4034-9268-B9A7FC568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229600" cy="121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Thursday and Friday, February 24 &amp; 25, 2011</a:t>
            </a:r>
          </a:p>
          <a:p>
            <a:pPr>
              <a:buNone/>
            </a:pPr>
            <a:r>
              <a:rPr lang="en-US" dirty="0" smtClean="0"/>
              <a:t>Lectures at </a:t>
            </a:r>
            <a:r>
              <a:rPr lang="en-US" dirty="0" err="1" smtClean="0"/>
              <a:t>Ilo-Ilo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 descr="C:\Users\Chip\Desktop\Philippine pics\SAM_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583" y="1143000"/>
            <a:ext cx="6949440" cy="52120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43200" y="62484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Jonathon </a:t>
            </a:r>
            <a:r>
              <a:rPr lang="en-US" sz="2000" dirty="0" err="1" smtClean="0"/>
              <a:t>Carino</a:t>
            </a:r>
            <a:r>
              <a:rPr lang="en-US" sz="2000" dirty="0" smtClean="0"/>
              <a:t>, Harry Osborne, </a:t>
            </a:r>
            <a:r>
              <a:rPr lang="en-US" sz="2000" dirty="0" err="1" smtClean="0"/>
              <a:t>Lordy</a:t>
            </a:r>
            <a:r>
              <a:rPr lang="en-US" sz="2000" dirty="0" smtClean="0"/>
              <a:t> </a:t>
            </a:r>
            <a:r>
              <a:rPr lang="en-US" sz="2000" dirty="0" err="1" smtClean="0"/>
              <a:t>Salunga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980944"/>
            <a:ext cx="5167940" cy="387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3200400"/>
            <a:ext cx="205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5yr. old with cleft palate.  Surgery to correct this about $1200.00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010401" y="3200400"/>
            <a:ext cx="2133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His parents are members of a church in the mountain areas around Tuguegarao.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Two days of lectures: attendance – 79 first day</a:t>
            </a:r>
            <a:br>
              <a:rPr lang="en-US" sz="3200" dirty="0" smtClean="0"/>
            </a:br>
            <a:r>
              <a:rPr lang="en-US" sz="3200" dirty="0" smtClean="0"/>
              <a:t>                                                               76 second day</a:t>
            </a:r>
            <a:endParaRPr 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7296912" cy="54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44384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Each day Jonathan </a:t>
            </a:r>
            <a:r>
              <a:rPr lang="en-US" sz="3200" dirty="0" err="1" smtClean="0"/>
              <a:t>Carino</a:t>
            </a:r>
            <a:r>
              <a:rPr lang="en-US" sz="3200" dirty="0" smtClean="0"/>
              <a:t> would make a summary statement.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 baptized in </a:t>
            </a:r>
            <a:r>
              <a:rPr lang="en-US" sz="3200" dirty="0" err="1" smtClean="0"/>
              <a:t>Ilo-Ilo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7296912" cy="54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724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SuperCat</a:t>
            </a:r>
            <a:r>
              <a:rPr lang="en-US" sz="3200" dirty="0" smtClean="0"/>
              <a:t> fast craft between </a:t>
            </a:r>
            <a:r>
              <a:rPr lang="en-US" sz="3200" dirty="0" err="1" smtClean="0"/>
              <a:t>Ilo-Ilo</a:t>
            </a:r>
            <a:r>
              <a:rPr lang="en-US" sz="3200" dirty="0" smtClean="0"/>
              <a:t> and Bacolod.</a:t>
            </a:r>
            <a:endParaRPr 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0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fast craft trip is about an 1 ½ hour trip between the islands.  Every trip was fine until the last one.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Saturday, February 26, 2011</a:t>
            </a:r>
            <a:br>
              <a:rPr lang="en-US" sz="3200" dirty="0" smtClean="0"/>
            </a:br>
            <a:r>
              <a:rPr lang="en-US" sz="3200" dirty="0" err="1" smtClean="0"/>
              <a:t>Silay</a:t>
            </a:r>
            <a:r>
              <a:rPr lang="en-US" sz="3200" dirty="0" smtClean="0"/>
              <a:t> – Women’s Center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872288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448" y="2688336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95800"/>
            <a:ext cx="3581400" cy="2362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We would give our lessons and Jack </a:t>
            </a:r>
            <a:r>
              <a:rPr lang="en-US" sz="3200" dirty="0" err="1" smtClean="0"/>
              <a:t>Jaco</a:t>
            </a:r>
            <a:r>
              <a:rPr lang="en-US" sz="3200" dirty="0" smtClean="0"/>
              <a:t> would interpret.  Jack offered the invitation in the </a:t>
            </a:r>
            <a:r>
              <a:rPr lang="en-US" sz="3200" dirty="0" err="1" smtClean="0"/>
              <a:t>Ilongo</a:t>
            </a:r>
            <a:r>
              <a:rPr lang="en-US" sz="3200" dirty="0" smtClean="0"/>
              <a:t> dialect.</a:t>
            </a:r>
            <a:endParaRPr lang="en-US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4448" y="2688336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72200" y="1295400"/>
            <a:ext cx="2613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Attendance 96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000" dirty="0" smtClean="0">
                <a:latin typeface="Britannic Bold" pitchFamily="34" charset="0"/>
              </a:rPr>
              <a:t>Philippines Trip</a:t>
            </a:r>
          </a:p>
          <a:p>
            <a:pPr algn="ctr">
              <a:buNone/>
            </a:pPr>
            <a:r>
              <a:rPr lang="en-US" sz="6000" dirty="0" smtClean="0">
                <a:latin typeface="Britannic Bold" pitchFamily="34" charset="0"/>
              </a:rPr>
              <a:t>February 21, 2011 </a:t>
            </a:r>
          </a:p>
          <a:p>
            <a:pPr algn="ctr">
              <a:buNone/>
            </a:pPr>
            <a:r>
              <a:rPr lang="en-US" sz="6000" dirty="0" smtClean="0">
                <a:latin typeface="Britannic Bold" pitchFamily="34" charset="0"/>
              </a:rPr>
              <a:t>– March 11, 2011</a:t>
            </a:r>
            <a:endParaRPr lang="en-US" sz="6000" dirty="0"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976" y="2427732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976" y="3276600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Sunday, February 27, 2011</a:t>
            </a:r>
            <a:br>
              <a:rPr lang="en-US" sz="3200" dirty="0" smtClean="0"/>
            </a:br>
            <a:r>
              <a:rPr lang="en-US" sz="3200" dirty="0" smtClean="0"/>
              <a:t>Escalante City, Cadiz City, </a:t>
            </a:r>
            <a:r>
              <a:rPr lang="en-US" sz="3200" dirty="0" err="1" smtClean="0"/>
              <a:t>Victorias</a:t>
            </a:r>
            <a:r>
              <a:rPr lang="en-US" sz="3200" dirty="0" smtClean="0"/>
              <a:t> City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17669" cy="1200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7136" cy="338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1242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Escalante church of Christ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976" y="2427732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3886200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Open air, no walls; brown out in progress;      no microphone-speaker system; downpour crashing on tin roof.</a:t>
            </a:r>
            <a:endParaRPr lang="en-US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James </a:t>
            </a:r>
            <a:r>
              <a:rPr lang="en-US" sz="3200" dirty="0" err="1" smtClean="0"/>
              <a:t>Berden</a:t>
            </a:r>
            <a:r>
              <a:rPr lang="en-US" sz="3200" dirty="0" smtClean="0"/>
              <a:t> – preacher, his wife and his parents</a:t>
            </a:r>
            <a:endParaRPr lang="en-US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0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Men of the congregation</a:t>
            </a:r>
            <a:br>
              <a:rPr lang="en-US" sz="3200" dirty="0" smtClean="0"/>
            </a:br>
            <a:r>
              <a:rPr lang="en-US" sz="3200" dirty="0" smtClean="0"/>
              <a:t>Jack, Tony, and Rodney</a:t>
            </a:r>
            <a:endParaRPr lang="en-US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81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559516" cy="1131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/>
          <a:lstStyle/>
          <a:p>
            <a:r>
              <a:rPr lang="en-US" dirty="0" smtClean="0"/>
              <a:t>Cadiz City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27732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816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/>
              <a:t>Jesse </a:t>
            </a:r>
            <a:r>
              <a:rPr lang="en-US" sz="3200" dirty="0" err="1" smtClean="0"/>
              <a:t>Isitan</a:t>
            </a:r>
            <a:r>
              <a:rPr lang="en-US" sz="3200" dirty="0" smtClean="0"/>
              <a:t> - preacher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33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124200" cy="14176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Victorias</a:t>
            </a:r>
            <a:r>
              <a:rPr lang="en-US" sz="3200" dirty="0" smtClean="0"/>
              <a:t> church of Christ</a:t>
            </a:r>
            <a:endParaRPr lang="en-US" sz="32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448" y="2688336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3048000"/>
            <a:ext cx="10229850" cy="102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009900" y="1562100"/>
            <a:ext cx="2286000" cy="11430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Jack </a:t>
            </a:r>
            <a:r>
              <a:rPr lang="en-US" sz="3200" dirty="0" err="1" smtClean="0"/>
              <a:t>Jaco</a:t>
            </a:r>
            <a:r>
              <a:rPr lang="en-US" sz="3200" dirty="0" smtClean="0"/>
              <a:t> – preacher, his wife, daughters and son</a:t>
            </a:r>
            <a:br>
              <a:rPr lang="en-US" sz="3200" dirty="0" smtClean="0"/>
            </a:br>
            <a:r>
              <a:rPr lang="en-US" sz="3200" dirty="0" smtClean="0"/>
              <a:t>Tony, Rodney, </a:t>
            </a:r>
            <a:r>
              <a:rPr lang="en-US" sz="3200" dirty="0" err="1" smtClean="0"/>
              <a:t>Lordy</a:t>
            </a:r>
            <a:endParaRPr lang="en-US" sz="32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64108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Monday and Tuesday, February 28 and March 1, 2011</a:t>
            </a:r>
            <a:br>
              <a:rPr lang="en-US" sz="3200" dirty="0" smtClean="0"/>
            </a:br>
            <a:r>
              <a:rPr lang="en-US" sz="3200" dirty="0" smtClean="0"/>
              <a:t>Lectures in Bacolod</a:t>
            </a:r>
            <a:endParaRPr lang="en-US" sz="3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976" y="2427732"/>
            <a:ext cx="5907024" cy="443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2057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Jack offered the invitation and one expressed a desire to be baptized.</a:t>
            </a:r>
            <a:endParaRPr lang="en-US" sz="32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flipH="1">
            <a:off x="609599" y="4648200"/>
            <a:ext cx="289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At the and of each day there was a </a:t>
            </a:r>
          </a:p>
          <a:p>
            <a:pPr algn="ctr"/>
            <a:r>
              <a:rPr lang="en-US" sz="3200" dirty="0" smtClean="0"/>
              <a:t>Q &amp; A session. </a:t>
            </a:r>
            <a:endParaRPr lang="en-US" sz="3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3048000"/>
            <a:ext cx="10229850" cy="102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009900" y="1562100"/>
            <a:ext cx="2286000" cy="11430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4495800" y="3200400"/>
            <a:ext cx="228600" cy="152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24400" y="3352800"/>
            <a:ext cx="533400" cy="2286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Travel to Cebu – Airport in Bacolod</a:t>
            </a:r>
            <a:endParaRPr lang="en-US" sz="32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44384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24712"/>
            <a:ext cx="7644384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77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Men’s restroom               Women’s restroom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1371600" y="1143000"/>
            <a:ext cx="1066800" cy="762000"/>
          </a:xfrm>
          <a:prstGeom prst="straightConnector1">
            <a:avLst/>
          </a:prstGeom>
          <a:ln w="889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6591300" y="1104900"/>
            <a:ext cx="685800" cy="457200"/>
          </a:xfrm>
          <a:prstGeom prst="straightConnector1">
            <a:avLst/>
          </a:prstGeom>
          <a:ln w="889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848100" y="2247900"/>
            <a:ext cx="1524000" cy="533400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3962400" y="3276600"/>
            <a:ext cx="2158618" cy="21586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24200" y="1143000"/>
            <a:ext cx="276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plan well???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Hotel in Bacolod</a:t>
            </a:r>
            <a:endParaRPr lang="en-US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3504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644384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Ronilo</a:t>
            </a:r>
            <a:r>
              <a:rPr lang="en-US" sz="3200" dirty="0" smtClean="0"/>
              <a:t> </a:t>
            </a:r>
            <a:r>
              <a:rPr lang="en-US" sz="3200" dirty="0" err="1" smtClean="0"/>
              <a:t>Matta</a:t>
            </a:r>
            <a:r>
              <a:rPr lang="en-US" sz="3200" dirty="0" smtClean="0"/>
              <a:t> and his family</a:t>
            </a:r>
            <a:endParaRPr lang="en-US" sz="32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3048000"/>
            <a:ext cx="10229850" cy="102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009900" y="1562100"/>
            <a:ext cx="2286000" cy="11430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4495800" y="3200400"/>
            <a:ext cx="228600" cy="152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24400" y="3352800"/>
            <a:ext cx="533400" cy="2286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V="1">
            <a:off x="3124200" y="1447800"/>
            <a:ext cx="2590800" cy="1676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44384" cy="5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KEY to this room is leave you card key in the slot!!!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33800" y="2819400"/>
            <a:ext cx="914400" cy="10058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-2"/>
            <a:ext cx="4480560" cy="685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3619500" y="3695700"/>
            <a:ext cx="3124200" cy="7620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/>
          <a:lstStyle/>
          <a:p>
            <a:r>
              <a:rPr lang="en-US" dirty="0" smtClean="0"/>
              <a:t>Baggage claim in Tuguegarao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296912" cy="54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/>
          <a:lstStyle/>
          <a:p>
            <a:r>
              <a:rPr lang="en-US" dirty="0" smtClean="0"/>
              <a:t>Harry and Rody Gumpad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296912" cy="54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7991856" cy="59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3048000"/>
            <a:ext cx="10229850" cy="102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3009900" y="1562100"/>
            <a:ext cx="2286000" cy="11430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4495800" y="3200400"/>
            <a:ext cx="228600" cy="1524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Ilagan</a:t>
            </a:r>
            <a:r>
              <a:rPr lang="en-US" dirty="0" smtClean="0"/>
              <a:t> church of Christ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85316"/>
            <a:ext cx="7296912" cy="547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3124200" cy="141763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Edgar - preacher</a:t>
            </a:r>
            <a:endParaRPr lang="en-US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4448" y="2688336"/>
            <a:ext cx="5559552" cy="416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Metro church of Christ</a:t>
            </a:r>
            <a:br>
              <a:rPr lang="en-US" sz="3200" dirty="0" smtClean="0"/>
            </a:br>
            <a:r>
              <a:rPr lang="en-US" sz="3200" dirty="0" smtClean="0"/>
              <a:t>Tuguegarao – Rody Gumpad -  preacher</a:t>
            </a:r>
            <a:endParaRPr 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2971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Tests are given in the Bible classes, graded, and posted for all to see.</a:t>
            </a:r>
            <a:endParaRPr lang="en-US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hip\Desktop\Philippine pics\SAM_0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Sunday, March 6, 2011</a:t>
            </a:r>
            <a:br>
              <a:rPr lang="en-US" sz="3200" dirty="0" smtClean="0"/>
            </a:br>
            <a:r>
              <a:rPr lang="en-US" sz="3200" dirty="0" smtClean="0"/>
              <a:t>Church of Christ - Margaurig </a:t>
            </a:r>
            <a:endParaRPr lang="en-US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2971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Jun leads singing and then summarizes the lesson in the local dialect.</a:t>
            </a:r>
            <a:endParaRPr lang="en-US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3886200"/>
            <a:ext cx="3962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Jun attends morning worship services in Tuguegarao and then in the afternoon goes to Margaurig and preaches there.  Many of the men at Tuguegarao do this including </a:t>
            </a:r>
            <a:r>
              <a:rPr lang="en-US" sz="2400" dirty="0" err="1" smtClean="0"/>
              <a:t>Rody’s</a:t>
            </a:r>
            <a:r>
              <a:rPr lang="en-US" sz="2400" dirty="0" smtClean="0"/>
              <a:t> sons and sons-in-law. </a:t>
            </a:r>
            <a:endParaRPr lang="en-US" sz="24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hip\Desktop\Philippine pics\SAM_04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2971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Monday-Thursday, March 7-10, 2011</a:t>
            </a:r>
            <a:br>
              <a:rPr lang="en-US" sz="3200" dirty="0" smtClean="0"/>
            </a:br>
            <a:r>
              <a:rPr lang="en-US" sz="3200" dirty="0" smtClean="0"/>
              <a:t>Lectures at Tuguegarao</a:t>
            </a:r>
            <a:endParaRPr lang="en-US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3886200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Lectures started at 8:30 am and continued through 5pm.  Rody start preaching in the morning, I would follow and then Harry.  We would break for lunch and then I would bring a lesson followed by Harry.</a:t>
            </a:r>
            <a:endParaRPr lang="en-US" sz="24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All of the lesson were video taped for later airing on the television program that Rody hosts, Sat-Mon. </a:t>
            </a:r>
            <a:endParaRPr lang="en-US" sz="3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6400800" y="2667000"/>
            <a:ext cx="1438489" cy="1582338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914400"/>
            <a:ext cx="39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Needs a horse to get to the three congregations where he preaches.</a:t>
            </a:r>
            <a:endParaRPr lang="en-US" sz="32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694944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962400" cy="2239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Hotel Roma</a:t>
            </a:r>
            <a:endParaRPr lang="en-US" sz="3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0" y="294894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2080" cy="390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39328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454</Words>
  <Application>Microsoft Office PowerPoint</Application>
  <PresentationFormat>On-screen Show (4:3)</PresentationFormat>
  <Paragraphs>50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Britannic Bold</vt:lpstr>
      <vt:lpstr>Office Theme</vt:lpstr>
      <vt:lpstr>Slide 1</vt:lpstr>
      <vt:lpstr>Slide 2</vt:lpstr>
      <vt:lpstr>Slide 3</vt:lpstr>
      <vt:lpstr>Slide 4</vt:lpstr>
      <vt:lpstr>Hotel in Bacolod</vt:lpstr>
      <vt:lpstr>Slide 6</vt:lpstr>
      <vt:lpstr>Slide 7</vt:lpstr>
      <vt:lpstr>Slide 8</vt:lpstr>
      <vt:lpstr>Slide 9</vt:lpstr>
      <vt:lpstr>Slide 10</vt:lpstr>
      <vt:lpstr>Two days of lectures: attendance – 79 first day                                                                76 second day</vt:lpstr>
      <vt:lpstr>Slide 12</vt:lpstr>
      <vt:lpstr>Each day Jonathan Carino would make a summary statement.</vt:lpstr>
      <vt:lpstr>6 baptized in Ilo-Ilo</vt:lpstr>
      <vt:lpstr>SuperCat fast craft between Ilo-Ilo and Bacolod.</vt:lpstr>
      <vt:lpstr>The fast craft trip is about an 1 ½ hour trip between the islands.  Every trip was fine until the last one.</vt:lpstr>
      <vt:lpstr>Saturday, February 26, 2011 Silay – Women’s Center</vt:lpstr>
      <vt:lpstr>Slide 18</vt:lpstr>
      <vt:lpstr>We would give our lessons and Jack Jaco would interpret.  Jack offered the invitation in the Ilongo dialect.</vt:lpstr>
      <vt:lpstr>Slide 20</vt:lpstr>
      <vt:lpstr>Slide 21</vt:lpstr>
      <vt:lpstr>Slide 22</vt:lpstr>
      <vt:lpstr>Slide 23</vt:lpstr>
      <vt:lpstr>Sunday, February 27, 2011 Escalante City, Cadiz City, Victorias City</vt:lpstr>
      <vt:lpstr>Escalante church of Christ</vt:lpstr>
      <vt:lpstr>Slide 26</vt:lpstr>
      <vt:lpstr>Slide 27</vt:lpstr>
      <vt:lpstr>James Berden – preacher, his wife and his parents</vt:lpstr>
      <vt:lpstr>Men of the congregation Jack, Tony, and Rodney</vt:lpstr>
      <vt:lpstr>Slide 30</vt:lpstr>
      <vt:lpstr>Slide 31</vt:lpstr>
      <vt:lpstr>Cadiz City</vt:lpstr>
      <vt:lpstr>Slide 33</vt:lpstr>
      <vt:lpstr>Slide 34</vt:lpstr>
      <vt:lpstr>Slide 35</vt:lpstr>
      <vt:lpstr>Jesse Isitan - preacher</vt:lpstr>
      <vt:lpstr>Slide 37</vt:lpstr>
      <vt:lpstr>Victorias church of Christ</vt:lpstr>
      <vt:lpstr>Slide 39</vt:lpstr>
      <vt:lpstr>Slide 40</vt:lpstr>
      <vt:lpstr>Jack Jaco – preacher, his wife, daughters and son Tony, Rodney, Lordy</vt:lpstr>
      <vt:lpstr>Slide 42</vt:lpstr>
      <vt:lpstr>Monday and Tuesday, February 28 and March 1, 2011 Lectures in Bacolod</vt:lpstr>
      <vt:lpstr>Slide 44</vt:lpstr>
      <vt:lpstr>Jack offered the invitation and one expressed a desire to be baptized.</vt:lpstr>
      <vt:lpstr>Slide 46</vt:lpstr>
      <vt:lpstr>Travel to Cebu – Airport in Bacolod</vt:lpstr>
      <vt:lpstr>Slide 48</vt:lpstr>
      <vt:lpstr>Men’s restroom               Women’s restroom </vt:lpstr>
      <vt:lpstr>Slide 50</vt:lpstr>
      <vt:lpstr>Slide 51</vt:lpstr>
      <vt:lpstr>Slide 52</vt:lpstr>
      <vt:lpstr>Slide 53</vt:lpstr>
      <vt:lpstr>Slide 54</vt:lpstr>
      <vt:lpstr>Slide 55</vt:lpstr>
      <vt:lpstr>Ronilo Matta and his family</vt:lpstr>
      <vt:lpstr>Slide 57</vt:lpstr>
      <vt:lpstr>Slide 58</vt:lpstr>
      <vt:lpstr>Slide 59</vt:lpstr>
      <vt:lpstr>Slide 60</vt:lpstr>
      <vt:lpstr>The KEY to this room is leave you card key in the slot!!!</vt:lpstr>
      <vt:lpstr>Slide 62</vt:lpstr>
      <vt:lpstr>Baggage claim in Tuguegarao</vt:lpstr>
      <vt:lpstr>Harry and Rody Gumpad</vt:lpstr>
      <vt:lpstr>Slide 65</vt:lpstr>
      <vt:lpstr>Slide 66</vt:lpstr>
      <vt:lpstr>Slide 67</vt:lpstr>
      <vt:lpstr>Slide 68</vt:lpstr>
      <vt:lpstr>Slide 69</vt:lpstr>
      <vt:lpstr>Ilagan church of Christ</vt:lpstr>
      <vt:lpstr>Edgar - preacher</vt:lpstr>
      <vt:lpstr>Slide 72</vt:lpstr>
      <vt:lpstr>Slide 73</vt:lpstr>
      <vt:lpstr>Slide 74</vt:lpstr>
      <vt:lpstr>Slide 75</vt:lpstr>
      <vt:lpstr>Metro church of Christ Tuguegarao – Rody Gumpad -  preacher</vt:lpstr>
      <vt:lpstr>Slide 77</vt:lpstr>
      <vt:lpstr>Tests are given in the Bible classes, graded, and posted for all to see.</vt:lpstr>
      <vt:lpstr>Slide 79</vt:lpstr>
      <vt:lpstr>Slide 80</vt:lpstr>
      <vt:lpstr>Slide 81</vt:lpstr>
      <vt:lpstr>Slide 82</vt:lpstr>
      <vt:lpstr>Slide 83</vt:lpstr>
      <vt:lpstr>Sunday, March 6, 2011 Church of Christ - Margaurig </vt:lpstr>
      <vt:lpstr>Jun leads singing and then summarizes the lesson in the local dialect.</vt:lpstr>
      <vt:lpstr>Slide 86</vt:lpstr>
      <vt:lpstr>Slide 87</vt:lpstr>
      <vt:lpstr>Slide 88</vt:lpstr>
      <vt:lpstr>Slide 89</vt:lpstr>
      <vt:lpstr>Slide 90</vt:lpstr>
      <vt:lpstr>Monday-Thursday, March 7-10, 2011 Lectures at Tuguegarao</vt:lpstr>
      <vt:lpstr>All of the lesson were video taped for later airing on the television program that Rody hosts, Sat-Mon. </vt:lpstr>
      <vt:lpstr>Slide 93</vt:lpstr>
      <vt:lpstr>Slide 94</vt:lpstr>
      <vt:lpstr>Slide 95</vt:lpstr>
      <vt:lpstr>Slide 96</vt:lpstr>
      <vt:lpstr>Slide 97</vt:lpstr>
      <vt:lpstr>Hotel Roma</vt:lpstr>
      <vt:lpstr>Slide 99</vt:lpstr>
      <vt:lpstr>Slide 100</vt:lpstr>
      <vt:lpstr>Slide 101</vt:lpstr>
      <vt:lpstr>Slide 102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Chip Foster</dc:creator>
  <cp:lastModifiedBy>Chip Foster</cp:lastModifiedBy>
  <cp:revision>145</cp:revision>
  <dcterms:created xsi:type="dcterms:W3CDTF">2011-03-15T19:08:50Z</dcterms:created>
  <dcterms:modified xsi:type="dcterms:W3CDTF">2011-03-20T13:41:46Z</dcterms:modified>
</cp:coreProperties>
</file>