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156A0-A6E9-4DE6-B4AA-9FBA8C50BA50}" v="196" dt="2024-03-30T17:40:24.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490" autoAdjust="0"/>
  </p:normalViewPr>
  <p:slideViewPr>
    <p:cSldViewPr snapToGrid="0">
      <p:cViewPr>
        <p:scale>
          <a:sx n="49" d="100"/>
          <a:sy n="49" d="100"/>
        </p:scale>
        <p:origin x="1925" y="86"/>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17156A0-A6E9-4DE6-B4AA-9FBA8C50BA50}"/>
    <pc:docChg chg="undo redo custSel addSld delSld modSld modMainMaster modHandout">
      <pc:chgData name="Stan Cox" userId="9376f276357bfffd" providerId="LiveId" clId="{E17156A0-A6E9-4DE6-B4AA-9FBA8C50BA50}" dt="2024-03-30T17:56:23.408" v="1651" actId="20577"/>
      <pc:docMkLst>
        <pc:docMk/>
      </pc:docMkLst>
      <pc:sldChg chg="modSp mod modTransition setBg modNotesTx">
        <pc:chgData name="Stan Cox" userId="9376f276357bfffd" providerId="LiveId" clId="{E17156A0-A6E9-4DE6-B4AA-9FBA8C50BA50}" dt="2024-03-30T17:34:06.645" v="1397" actId="2711"/>
        <pc:sldMkLst>
          <pc:docMk/>
          <pc:sldMk cId="1178175417" sldId="256"/>
        </pc:sldMkLst>
        <pc:spChg chg="mod">
          <ac:chgData name="Stan Cox" userId="9376f276357bfffd" providerId="LiveId" clId="{E17156A0-A6E9-4DE6-B4AA-9FBA8C50BA50}" dt="2024-03-28T14:41:02.026" v="40" actId="403"/>
          <ac:spMkLst>
            <pc:docMk/>
            <pc:sldMk cId="1178175417" sldId="256"/>
            <ac:spMk id="2" creationId="{FFEFD458-41F6-2E83-E5CB-1E07730E32BC}"/>
          </ac:spMkLst>
        </pc:spChg>
        <pc:spChg chg="mod">
          <ac:chgData name="Stan Cox" userId="9376f276357bfffd" providerId="LiveId" clId="{E17156A0-A6E9-4DE6-B4AA-9FBA8C50BA50}" dt="2024-03-28T14:39:21.458" v="22" actId="113"/>
          <ac:spMkLst>
            <pc:docMk/>
            <pc:sldMk cId="1178175417" sldId="256"/>
            <ac:spMk id="3" creationId="{4526E994-83B3-EEC9-3E1D-79C30076B420}"/>
          </ac:spMkLst>
        </pc:spChg>
      </pc:sldChg>
      <pc:sldChg chg="modSp new mod modTransition modAnim modNotesTx">
        <pc:chgData name="Stan Cox" userId="9376f276357bfffd" providerId="LiveId" clId="{E17156A0-A6E9-4DE6-B4AA-9FBA8C50BA50}" dt="2024-03-30T17:33:56.521" v="1396" actId="2711"/>
        <pc:sldMkLst>
          <pc:docMk/>
          <pc:sldMk cId="2240873759" sldId="257"/>
        </pc:sldMkLst>
        <pc:spChg chg="mod">
          <ac:chgData name="Stan Cox" userId="9376f276357bfffd" providerId="LiveId" clId="{E17156A0-A6E9-4DE6-B4AA-9FBA8C50BA50}" dt="2024-03-30T16:30:52.305" v="120" actId="27636"/>
          <ac:spMkLst>
            <pc:docMk/>
            <pc:sldMk cId="2240873759" sldId="257"/>
            <ac:spMk id="2" creationId="{28EF1C25-1517-BC4F-448D-12B46278694F}"/>
          </ac:spMkLst>
        </pc:spChg>
        <pc:spChg chg="mod">
          <ac:chgData name="Stan Cox" userId="9376f276357bfffd" providerId="LiveId" clId="{E17156A0-A6E9-4DE6-B4AA-9FBA8C50BA50}" dt="2024-03-30T16:45:33.473" v="487"/>
          <ac:spMkLst>
            <pc:docMk/>
            <pc:sldMk cId="2240873759" sldId="257"/>
            <ac:spMk id="3" creationId="{5F56B105-E4F6-173E-A92A-670AC9A535C2}"/>
          </ac:spMkLst>
        </pc:spChg>
      </pc:sldChg>
      <pc:sldChg chg="modSp new mod modTransition setBg modAnim modNotesTx">
        <pc:chgData name="Stan Cox" userId="9376f276357bfffd" providerId="LiveId" clId="{E17156A0-A6E9-4DE6-B4AA-9FBA8C50BA50}" dt="2024-03-30T17:40:24.931" v="1500" actId="20577"/>
        <pc:sldMkLst>
          <pc:docMk/>
          <pc:sldMk cId="842055027" sldId="258"/>
        </pc:sldMkLst>
        <pc:spChg chg="mod">
          <ac:chgData name="Stan Cox" userId="9376f276357bfffd" providerId="LiveId" clId="{E17156A0-A6E9-4DE6-B4AA-9FBA8C50BA50}" dt="2024-03-30T16:50:02.430" v="599" actId="1076"/>
          <ac:spMkLst>
            <pc:docMk/>
            <pc:sldMk cId="842055027" sldId="258"/>
            <ac:spMk id="2" creationId="{C56A87C4-21C4-CF5F-A5BD-3B6B4DBDD4A1}"/>
          </ac:spMkLst>
        </pc:spChg>
        <pc:spChg chg="mod">
          <ac:chgData name="Stan Cox" userId="9376f276357bfffd" providerId="LiveId" clId="{E17156A0-A6E9-4DE6-B4AA-9FBA8C50BA50}" dt="2024-03-30T17:30:30.461" v="1390" actId="1035"/>
          <ac:spMkLst>
            <pc:docMk/>
            <pc:sldMk cId="842055027" sldId="258"/>
            <ac:spMk id="3" creationId="{20EDA260-F73E-A891-8215-A0D13418D928}"/>
          </ac:spMkLst>
        </pc:spChg>
        <pc:spChg chg="mod">
          <ac:chgData name="Stan Cox" userId="9376f276357bfffd" providerId="LiveId" clId="{E17156A0-A6E9-4DE6-B4AA-9FBA8C50BA50}" dt="2024-03-30T17:40:24.931" v="1500" actId="20577"/>
          <ac:spMkLst>
            <pc:docMk/>
            <pc:sldMk cId="842055027" sldId="258"/>
            <ac:spMk id="4" creationId="{B1ABCD39-4EC3-266A-21EA-F63FA7432264}"/>
          </ac:spMkLst>
        </pc:spChg>
      </pc:sldChg>
      <pc:sldChg chg="modSp add mod modNotesTx">
        <pc:chgData name="Stan Cox" userId="9376f276357bfffd" providerId="LiveId" clId="{E17156A0-A6E9-4DE6-B4AA-9FBA8C50BA50}" dt="2024-03-30T17:39:25.064" v="1484" actId="207"/>
        <pc:sldMkLst>
          <pc:docMk/>
          <pc:sldMk cId="1012134631" sldId="259"/>
        </pc:sldMkLst>
        <pc:spChg chg="mod">
          <ac:chgData name="Stan Cox" userId="9376f276357bfffd" providerId="LiveId" clId="{E17156A0-A6E9-4DE6-B4AA-9FBA8C50BA50}" dt="2024-03-30T17:38:04.024" v="1445" actId="1076"/>
          <ac:spMkLst>
            <pc:docMk/>
            <pc:sldMk cId="1012134631" sldId="259"/>
            <ac:spMk id="2" creationId="{FFEFD458-41F6-2E83-E5CB-1E07730E32BC}"/>
          </ac:spMkLst>
        </pc:spChg>
        <pc:spChg chg="mod">
          <ac:chgData name="Stan Cox" userId="9376f276357bfffd" providerId="LiveId" clId="{E17156A0-A6E9-4DE6-B4AA-9FBA8C50BA50}" dt="2024-03-30T17:38:22.129" v="1450" actId="404"/>
          <ac:spMkLst>
            <pc:docMk/>
            <pc:sldMk cId="1012134631" sldId="259"/>
            <ac:spMk id="3" creationId="{4526E994-83B3-EEC9-3E1D-79C30076B420}"/>
          </ac:spMkLst>
        </pc:spChg>
      </pc:sldChg>
      <pc:sldChg chg="new del">
        <pc:chgData name="Stan Cox" userId="9376f276357bfffd" providerId="LiveId" clId="{E17156A0-A6E9-4DE6-B4AA-9FBA8C50BA50}" dt="2024-03-30T17:40:28.441" v="1501" actId="47"/>
        <pc:sldMkLst>
          <pc:docMk/>
          <pc:sldMk cId="3903071705" sldId="260"/>
        </pc:sldMkLst>
      </pc:sldChg>
      <pc:sldMasterChg chg="setBg modSldLayout">
        <pc:chgData name="Stan Cox" userId="9376f276357bfffd" providerId="LiveId" clId="{E17156A0-A6E9-4DE6-B4AA-9FBA8C50BA50}" dt="2024-03-30T16:29:55.415" v="103"/>
        <pc:sldMasterMkLst>
          <pc:docMk/>
          <pc:sldMasterMk cId="1860452533" sldId="2147483648"/>
        </pc:sldMasterMkLst>
        <pc:sldLayoutChg chg="setBg">
          <pc:chgData name="Stan Cox" userId="9376f276357bfffd" providerId="LiveId" clId="{E17156A0-A6E9-4DE6-B4AA-9FBA8C50BA50}" dt="2024-03-30T16:29:55.415" v="103"/>
          <pc:sldLayoutMkLst>
            <pc:docMk/>
            <pc:sldMasterMk cId="1860452533" sldId="2147483648"/>
            <pc:sldLayoutMk cId="3650298899" sldId="2147483649"/>
          </pc:sldLayoutMkLst>
        </pc:sldLayoutChg>
        <pc:sldLayoutChg chg="setBg">
          <pc:chgData name="Stan Cox" userId="9376f276357bfffd" providerId="LiveId" clId="{E17156A0-A6E9-4DE6-B4AA-9FBA8C50BA50}" dt="2024-03-30T16:29:55.415" v="103"/>
          <pc:sldLayoutMkLst>
            <pc:docMk/>
            <pc:sldMasterMk cId="1860452533" sldId="2147483648"/>
            <pc:sldLayoutMk cId="3242716224" sldId="2147483650"/>
          </pc:sldLayoutMkLst>
        </pc:sldLayoutChg>
        <pc:sldLayoutChg chg="setBg">
          <pc:chgData name="Stan Cox" userId="9376f276357bfffd" providerId="LiveId" clId="{E17156A0-A6E9-4DE6-B4AA-9FBA8C50BA50}" dt="2024-03-30T16:29:55.415" v="103"/>
          <pc:sldLayoutMkLst>
            <pc:docMk/>
            <pc:sldMasterMk cId="1860452533" sldId="2147483648"/>
            <pc:sldLayoutMk cId="205217926" sldId="2147483651"/>
          </pc:sldLayoutMkLst>
        </pc:sldLayoutChg>
        <pc:sldLayoutChg chg="setBg">
          <pc:chgData name="Stan Cox" userId="9376f276357bfffd" providerId="LiveId" clId="{E17156A0-A6E9-4DE6-B4AA-9FBA8C50BA50}" dt="2024-03-30T16:29:55.415" v="103"/>
          <pc:sldLayoutMkLst>
            <pc:docMk/>
            <pc:sldMasterMk cId="1860452533" sldId="2147483648"/>
            <pc:sldLayoutMk cId="3484966436" sldId="2147483652"/>
          </pc:sldLayoutMkLst>
        </pc:sldLayoutChg>
        <pc:sldLayoutChg chg="setBg">
          <pc:chgData name="Stan Cox" userId="9376f276357bfffd" providerId="LiveId" clId="{E17156A0-A6E9-4DE6-B4AA-9FBA8C50BA50}" dt="2024-03-30T16:29:55.415" v="103"/>
          <pc:sldLayoutMkLst>
            <pc:docMk/>
            <pc:sldMasterMk cId="1860452533" sldId="2147483648"/>
            <pc:sldLayoutMk cId="1733945508" sldId="2147483653"/>
          </pc:sldLayoutMkLst>
        </pc:sldLayoutChg>
        <pc:sldLayoutChg chg="setBg">
          <pc:chgData name="Stan Cox" userId="9376f276357bfffd" providerId="LiveId" clId="{E17156A0-A6E9-4DE6-B4AA-9FBA8C50BA50}" dt="2024-03-30T16:29:55.415" v="103"/>
          <pc:sldLayoutMkLst>
            <pc:docMk/>
            <pc:sldMasterMk cId="1860452533" sldId="2147483648"/>
            <pc:sldLayoutMk cId="956639883" sldId="2147483654"/>
          </pc:sldLayoutMkLst>
        </pc:sldLayoutChg>
        <pc:sldLayoutChg chg="setBg">
          <pc:chgData name="Stan Cox" userId="9376f276357bfffd" providerId="LiveId" clId="{E17156A0-A6E9-4DE6-B4AA-9FBA8C50BA50}" dt="2024-03-30T16:29:55.415" v="103"/>
          <pc:sldLayoutMkLst>
            <pc:docMk/>
            <pc:sldMasterMk cId="1860452533" sldId="2147483648"/>
            <pc:sldLayoutMk cId="3416450203" sldId="2147483655"/>
          </pc:sldLayoutMkLst>
        </pc:sldLayoutChg>
        <pc:sldLayoutChg chg="setBg">
          <pc:chgData name="Stan Cox" userId="9376f276357bfffd" providerId="LiveId" clId="{E17156A0-A6E9-4DE6-B4AA-9FBA8C50BA50}" dt="2024-03-30T16:29:55.415" v="103"/>
          <pc:sldLayoutMkLst>
            <pc:docMk/>
            <pc:sldMasterMk cId="1860452533" sldId="2147483648"/>
            <pc:sldLayoutMk cId="3284044678" sldId="2147483656"/>
          </pc:sldLayoutMkLst>
        </pc:sldLayoutChg>
        <pc:sldLayoutChg chg="setBg">
          <pc:chgData name="Stan Cox" userId="9376f276357bfffd" providerId="LiveId" clId="{E17156A0-A6E9-4DE6-B4AA-9FBA8C50BA50}" dt="2024-03-30T16:29:55.415" v="103"/>
          <pc:sldLayoutMkLst>
            <pc:docMk/>
            <pc:sldMasterMk cId="1860452533" sldId="2147483648"/>
            <pc:sldLayoutMk cId="3285913437" sldId="2147483657"/>
          </pc:sldLayoutMkLst>
        </pc:sldLayoutChg>
        <pc:sldLayoutChg chg="setBg">
          <pc:chgData name="Stan Cox" userId="9376f276357bfffd" providerId="LiveId" clId="{E17156A0-A6E9-4DE6-B4AA-9FBA8C50BA50}" dt="2024-03-30T16:29:55.415" v="103"/>
          <pc:sldLayoutMkLst>
            <pc:docMk/>
            <pc:sldMasterMk cId="1860452533" sldId="2147483648"/>
            <pc:sldLayoutMk cId="2022001661" sldId="2147483658"/>
          </pc:sldLayoutMkLst>
        </pc:sldLayoutChg>
        <pc:sldLayoutChg chg="setBg">
          <pc:chgData name="Stan Cox" userId="9376f276357bfffd" providerId="LiveId" clId="{E17156A0-A6E9-4DE6-B4AA-9FBA8C50BA50}" dt="2024-03-30T16:29:55.415" v="103"/>
          <pc:sldLayoutMkLst>
            <pc:docMk/>
            <pc:sldMasterMk cId="1860452533" sldId="2147483648"/>
            <pc:sldLayoutMk cId="2673399522"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289381-8822-D907-245B-C4731541CBEB}"/>
              </a:ext>
            </a:extLst>
          </p:cNvPr>
          <p:cNvSpPr>
            <a:spLocks noGrp="1"/>
          </p:cNvSpPr>
          <p:nvPr>
            <p:ph type="hdr" sz="quarter"/>
          </p:nvPr>
        </p:nvSpPr>
        <p:spPr>
          <a:xfrm>
            <a:off x="-1" y="0"/>
            <a:ext cx="3884613" cy="901700"/>
          </a:xfrm>
          <a:prstGeom prst="rect">
            <a:avLst/>
          </a:prstGeom>
        </p:spPr>
        <p:txBody>
          <a:bodyPr vert="horz" lIns="91440" tIns="45720" rIns="91440" bIns="45720" rtlCol="0"/>
          <a:lstStyle>
            <a:lvl1pPr algn="l">
              <a:defRPr sz="1200"/>
            </a:lvl1pPr>
          </a:lstStyle>
          <a:p>
            <a:r>
              <a:rPr lang="en-US" sz="2400" dirty="0">
                <a:latin typeface="Cookie" panose="02000000000000000000" pitchFamily="2" charset="0"/>
              </a:rPr>
              <a:t>Please Inquire for the Word of the Lord</a:t>
            </a:r>
          </a:p>
          <a:p>
            <a:r>
              <a:rPr lang="en-US" dirty="0"/>
              <a:t>1 Kings 22:5</a:t>
            </a:r>
          </a:p>
        </p:txBody>
      </p:sp>
      <p:sp>
        <p:nvSpPr>
          <p:cNvPr id="3" name="Date Placeholder 2">
            <a:extLst>
              <a:ext uri="{FF2B5EF4-FFF2-40B4-BE49-F238E27FC236}">
                <a16:creationId xmlns:a16="http://schemas.microsoft.com/office/drawing/2014/main" id="{7474EB66-67BB-FA1D-17C2-63C38B7336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31, 2024 @ 11am</a:t>
            </a:r>
          </a:p>
        </p:txBody>
      </p:sp>
      <p:sp>
        <p:nvSpPr>
          <p:cNvPr id="4" name="Footer Placeholder 3">
            <a:extLst>
              <a:ext uri="{FF2B5EF4-FFF2-40B4-BE49-F238E27FC236}">
                <a16:creationId xmlns:a16="http://schemas.microsoft.com/office/drawing/2014/main" id="{2576C5C8-C75D-9C2D-ED95-1DD4083A70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6E8F057-0BEF-41FF-9254-13CAC180F8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03B1565-3EB2-4B33-ACDC-6A2E9819567F}" type="slidenum">
              <a:rPr lang="en-US" smtClean="0"/>
              <a:t>‹#›</a:t>
            </a:fld>
            <a:endParaRPr lang="en-US" dirty="0"/>
          </a:p>
        </p:txBody>
      </p:sp>
    </p:spTree>
    <p:extLst>
      <p:ext uri="{BB962C8B-B14F-4D97-AF65-F5344CB8AC3E}">
        <p14:creationId xmlns:p14="http://schemas.microsoft.com/office/powerpoint/2010/main" val="47550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2E47F-162A-4510-903D-AFC7177BA1CC}" type="datetimeFigureOut">
              <a:rPr lang="en-US" smtClean="0"/>
              <a:t>3/30/2024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0D27B-768C-4E95-BF36-4035B0677EDD}" type="slidenum">
              <a:rPr lang="en-US" smtClean="0"/>
              <a:t>‹#›</a:t>
            </a:fld>
            <a:endParaRPr lang="en-US"/>
          </a:p>
        </p:txBody>
      </p:sp>
    </p:spTree>
    <p:extLst>
      <p:ext uri="{BB962C8B-B14F-4D97-AF65-F5344CB8AC3E}">
        <p14:creationId xmlns:p14="http://schemas.microsoft.com/office/powerpoint/2010/main" val="132381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INTRODUCTION:</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algn="l" rtl="0">
              <a:buSzPts val="2200"/>
              <a:buFont typeface="Symbol" panose="05050102010706020507" pitchFamily="18" charset="2"/>
              <a:buChar char="·"/>
            </a:pPr>
            <a:r>
              <a:rPr lang="en-US" sz="1200" b="1" i="0" u="none" strike="noStrike" baseline="0" dirty="0">
                <a:solidFill>
                  <a:schemeClr val="tx1"/>
                </a:solidFill>
                <a:latin typeface="+mn-lt"/>
                <a:ea typeface="Calibri" panose="020F0502020204030204" pitchFamily="34" charset="0"/>
                <a:cs typeface="Calibri" panose="020F0502020204030204" pitchFamily="34" charset="0"/>
              </a:rPr>
              <a:t>In the annals of the kings of Israel and Judah, we have to very opposite men who became kings, and to a certain extent, friends.</a:t>
            </a:r>
          </a:p>
          <a:p>
            <a:pPr marR="0" algn="l" rtl="0">
              <a:buSzPts val="2200"/>
              <a:buFont typeface="Symbol" panose="05050102010706020507" pitchFamily="18" charset="2"/>
              <a:buChar char="·"/>
            </a:pPr>
            <a:r>
              <a:rPr lang="en-US" sz="1200" b="1" i="0" u="none" strike="noStrike" baseline="0" dirty="0">
                <a:solidFill>
                  <a:schemeClr val="tx1"/>
                </a:solidFill>
                <a:latin typeface="+mn-lt"/>
                <a:ea typeface="Calibri" panose="020F0502020204030204" pitchFamily="34" charset="0"/>
                <a:cs typeface="Calibri" panose="020F0502020204030204" pitchFamily="34" charset="0"/>
              </a:rPr>
              <a:t>The first King was Ahab, whose wife was the Baal worshiper, Jezebel.</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He fostered the worship of Baal in the land of Israel, and was a very corrupt and evil king.</a:t>
            </a:r>
          </a:p>
          <a:p>
            <a:pPr>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Consider this description of him.  </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21:25-26 </a:t>
            </a:r>
            <a:r>
              <a:rPr lang="en-US" sz="1200" b="0" i="0" u="none" strike="noStrike" baseline="0" dirty="0">
                <a:solidFill>
                  <a:schemeClr val="tx1"/>
                </a:solidFill>
                <a:latin typeface="+mn-lt"/>
                <a:ea typeface="Calibri" panose="020F0502020204030204" pitchFamily="34" charset="0"/>
                <a:cs typeface="Calibri" panose="020F0502020204030204" pitchFamily="34" charset="0"/>
              </a:rPr>
              <a:t>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But there was no one like Ahab who sold himself to do wickedness in the sight of the LORD, because Jezebel his wife stirred him up.  (26)  And he behaved very abominably in following idols, according to all that the Amorites had done, whom the LORD had cast out before the children of Israel.</a:t>
            </a:r>
          </a:p>
          <a:p>
            <a:pPr marR="0" algn="l" rtl="0">
              <a:buSzPts val="2200"/>
              <a:buFont typeface="Symbol" panose="05050102010706020507" pitchFamily="18" charset="2"/>
              <a:buChar char="·"/>
            </a:pPr>
            <a:r>
              <a:rPr lang="en-US" sz="1200" b="1" i="0" u="none" strike="noStrike" baseline="0" dirty="0">
                <a:solidFill>
                  <a:schemeClr val="tx1"/>
                </a:solidFill>
                <a:latin typeface="+mn-lt"/>
                <a:ea typeface="Calibri" panose="020F0502020204030204" pitchFamily="34" charset="0"/>
                <a:cs typeface="Calibri" panose="020F0502020204030204" pitchFamily="34" charset="0"/>
              </a:rPr>
              <a:t>The second King was </a:t>
            </a:r>
            <a:r>
              <a:rPr lang="en-US" sz="1200" b="1" i="0" u="none" strike="noStrike" baseline="0" dirty="0" err="1">
                <a:solidFill>
                  <a:schemeClr val="tx1"/>
                </a:solidFill>
                <a:latin typeface="+mn-lt"/>
                <a:ea typeface="Calibri" panose="020F0502020204030204" pitchFamily="34" charset="0"/>
                <a:cs typeface="Calibri" panose="020F0502020204030204" pitchFamily="34" charset="0"/>
              </a:rPr>
              <a:t>Jeshoshaphat</a:t>
            </a:r>
            <a:r>
              <a:rPr lang="en-US" sz="1200" b="1" i="0" u="none" strike="noStrike" baseline="0" dirty="0">
                <a:solidFill>
                  <a:schemeClr val="tx1"/>
                </a:solidFill>
                <a:latin typeface="+mn-lt"/>
                <a:ea typeface="Calibri" panose="020F0502020204030204" pitchFamily="34" charset="0"/>
                <a:cs typeface="Calibri" panose="020F0502020204030204" pitchFamily="34" charset="0"/>
              </a:rPr>
              <a:t> of Judah, who became king of the southern kingdom 4 years after Ahab began his reign</a:t>
            </a:r>
          </a:p>
          <a:p>
            <a:pPr marR="0" lvl="2" algn="l" rtl="0">
              <a:buSzPts val="2200"/>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He was a good king, generally doing good like his father.</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22:41-43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Jehoshaphat the son of Asa had become king over Judah in the fourth year of Ahab king of Israel.  (42)  Jehoshaphat was thirty-five years old when he became king, and he reigned twenty-five years in Jerusalem. His mother's name was </a:t>
            </a:r>
            <a:r>
              <a:rPr lang="en-US" sz="1200" b="0" i="1" u="none" strike="noStrike" baseline="0" dirty="0" err="1">
                <a:solidFill>
                  <a:schemeClr val="tx1"/>
                </a:solidFill>
                <a:latin typeface="+mn-lt"/>
                <a:ea typeface="Calibri" panose="020F0502020204030204" pitchFamily="34" charset="0"/>
                <a:cs typeface="Calibri" panose="020F0502020204030204" pitchFamily="34" charset="0"/>
              </a:rPr>
              <a:t>Azubah</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the daughter of </a:t>
            </a:r>
            <a:r>
              <a:rPr lang="en-US" sz="1200" b="0" i="1" u="none" strike="noStrike" baseline="0" dirty="0" err="1">
                <a:solidFill>
                  <a:schemeClr val="tx1"/>
                </a:solidFill>
                <a:latin typeface="+mn-lt"/>
                <a:ea typeface="Calibri" panose="020F0502020204030204" pitchFamily="34" charset="0"/>
                <a:cs typeface="Calibri" panose="020F0502020204030204" pitchFamily="34" charset="0"/>
              </a:rPr>
              <a:t>Shilhi</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(43)  And he walked in all the ways of his father Asa. He did not turn aside from them, doing what was right in the eyes of the LORD. Nevertheless the high places were not taken away, for the people offered sacrifices and burned incense on the high places.</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algn="l" rtl="0">
              <a:buSzPts val="2200"/>
              <a:buFont typeface="Symbol" panose="05050102010706020507" pitchFamily="18" charset="2"/>
              <a:buChar char="·"/>
            </a:pPr>
            <a:r>
              <a:rPr lang="en-US" sz="1200" b="1" i="0" u="none" strike="noStrike" baseline="0" dirty="0">
                <a:solidFill>
                  <a:schemeClr val="tx1"/>
                </a:solidFill>
                <a:latin typeface="+mn-lt"/>
                <a:ea typeface="Calibri" panose="020F0502020204030204" pitchFamily="34" charset="0"/>
                <a:cs typeface="Calibri" panose="020F0502020204030204" pitchFamily="34" charset="0"/>
              </a:rPr>
              <a:t>Our text references a big mistake that Jehoshaphat made in </a:t>
            </a:r>
            <a:r>
              <a:rPr lang="en-US" sz="1200" b="1" i="1" u="none" strike="noStrike" baseline="0" dirty="0">
                <a:solidFill>
                  <a:schemeClr val="tx1"/>
                </a:solidFill>
                <a:latin typeface="+mn-lt"/>
                <a:ea typeface="Calibri" panose="020F0502020204030204" pitchFamily="34" charset="0"/>
                <a:cs typeface="Calibri" panose="020F0502020204030204" pitchFamily="34" charset="0"/>
              </a:rPr>
              <a:t>"making peace"</a:t>
            </a:r>
            <a:r>
              <a:rPr lang="en-US" sz="1200" b="1" i="0" u="none" strike="noStrike" baseline="0" dirty="0">
                <a:solidFill>
                  <a:schemeClr val="tx1"/>
                </a:solidFill>
                <a:latin typeface="+mn-lt"/>
                <a:ea typeface="Calibri" panose="020F0502020204030204" pitchFamily="34" charset="0"/>
                <a:cs typeface="Calibri" panose="020F0502020204030204" pitchFamily="34" charset="0"/>
              </a:rPr>
              <a:t> with Ahab (cf. 1 Kings 22:44), and then his </a:t>
            </a:r>
            <a:r>
              <a:rPr lang="en-US" sz="1200" b="1" i="0" u="none" strike="noStrike" baseline="0" dirty="0" err="1">
                <a:solidFill>
                  <a:schemeClr val="tx1"/>
                </a:solidFill>
                <a:latin typeface="+mn-lt"/>
                <a:ea typeface="Calibri" panose="020F0502020204030204" pitchFamily="34" charset="0"/>
                <a:cs typeface="Calibri" panose="020F0502020204030204" pitchFamily="34" charset="0"/>
              </a:rPr>
              <a:t>committment</a:t>
            </a:r>
            <a:r>
              <a:rPr lang="en-US" sz="1200" b="1" i="0" u="none" strike="noStrike" baseline="0" dirty="0">
                <a:solidFill>
                  <a:schemeClr val="tx1"/>
                </a:solidFill>
                <a:latin typeface="+mn-lt"/>
                <a:ea typeface="Calibri" panose="020F0502020204030204" pitchFamily="34" charset="0"/>
                <a:cs typeface="Calibri" panose="020F0502020204030204" pitchFamily="34" charset="0"/>
              </a:rPr>
              <a:t>  to help Ahab fight against the Syrians, recorded in 1 Kings 22.</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22:4-5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So he </a:t>
            </a:r>
            <a:r>
              <a:rPr lang="en-US" sz="1200" b="1" i="0" u="none" strike="noStrike" baseline="0" dirty="0">
                <a:solidFill>
                  <a:schemeClr val="tx1"/>
                </a:solidFill>
                <a:latin typeface="+mn-lt"/>
                <a:ea typeface="Calibri" panose="020F0502020204030204" pitchFamily="34" charset="0"/>
                <a:cs typeface="Calibri" panose="020F0502020204030204" pitchFamily="34" charset="0"/>
              </a:rPr>
              <a:t>[King Ahab]</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said to Jehoshaphat, "Will you go with me to fight at </a:t>
            </a:r>
            <a:r>
              <a:rPr lang="en-US" sz="1200" b="0" i="1" u="none" strike="noStrike" baseline="0" dirty="0" err="1">
                <a:solidFill>
                  <a:schemeClr val="tx1"/>
                </a:solidFill>
                <a:latin typeface="+mn-lt"/>
                <a:ea typeface="Calibri" panose="020F0502020204030204" pitchFamily="34" charset="0"/>
                <a:cs typeface="Calibri" panose="020F0502020204030204" pitchFamily="34" charset="0"/>
              </a:rPr>
              <a:t>Ramoth</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Gilead?" Jehoshaphat said to the king of Israel, "I am as you are, my people as your people, my horses as your horses."  (5)  Also Jehoshaphat said to the king of Israel, "</a:t>
            </a:r>
            <a:r>
              <a:rPr lang="en-US" sz="1200" b="0" i="1" u="sng" strike="noStrike" baseline="0" dirty="0">
                <a:solidFill>
                  <a:schemeClr val="tx1"/>
                </a:solidFill>
                <a:latin typeface="+mn-lt"/>
                <a:ea typeface="Calibri" panose="020F0502020204030204" pitchFamily="34" charset="0"/>
                <a:cs typeface="Calibri" panose="020F0502020204030204" pitchFamily="34" charset="0"/>
              </a:rPr>
              <a:t>Please inquire for the word of the LORD today."</a:t>
            </a:r>
            <a:endParaRPr lang="en-US" sz="1200" b="0" i="0" u="sng" strike="noStrike" baseline="0" dirty="0">
              <a:solidFill>
                <a:schemeClr val="tx1"/>
              </a:solidFill>
              <a:latin typeface="+mn-lt"/>
              <a:ea typeface="Calibri" panose="020F0502020204030204" pitchFamily="34" charset="0"/>
              <a:cs typeface="Calibri" panose="020F0502020204030204" pitchFamily="34" charset="0"/>
            </a:endParaRPr>
          </a:p>
          <a:p>
            <a:pPr marR="0" algn="l" rtl="0"/>
            <a:r>
              <a:rPr lang="en-US" sz="1200" b="0" i="0" u="none" strike="noStrike" baseline="0" dirty="0">
                <a:solidFill>
                  <a:schemeClr val="tx1"/>
                </a:solidFill>
                <a:latin typeface="+mn-lt"/>
                <a:ea typeface="Calibri" panose="020F0502020204030204" pitchFamily="34" charset="0"/>
                <a:cs typeface="Calibri" panose="020F0502020204030204" pitchFamily="34" charset="0"/>
              </a:rPr>
              <a:t>To appease Jehoshaphat, King Ahab brought together 400 men, prophets who were basically yes men, telling King Ahab what he wanted to hear, rather than what God actually said!</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22:6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Then the king of Israel gathered the prophets together, about four hundred men, and said to them, "Shall I go against </a:t>
            </a:r>
            <a:r>
              <a:rPr lang="en-US" sz="1200" b="0" i="1" u="none" strike="noStrike" baseline="0" dirty="0" err="1">
                <a:solidFill>
                  <a:schemeClr val="tx1"/>
                </a:solidFill>
                <a:latin typeface="+mn-lt"/>
                <a:ea typeface="Calibri" panose="020F0502020204030204" pitchFamily="34" charset="0"/>
                <a:cs typeface="Calibri" panose="020F0502020204030204" pitchFamily="34" charset="0"/>
              </a:rPr>
              <a:t>Ramoth</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Gilead to fight, or shall I refrain?" So they said, "Go up, for the Lord will deliver it into the hand of the king."</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lvl="3" algn="l" rtl="0">
              <a:buSzPts val="2200"/>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Jehoshaphat was not fully convinced.  (Perhaps he knew the nature of this full assent to the King's question!)</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22:7</a:t>
            </a:r>
            <a:r>
              <a:rPr lang="en-US" sz="1200" b="0" i="0" u="none" strike="noStrike" baseline="0" dirty="0">
                <a:solidFill>
                  <a:schemeClr val="tx1"/>
                </a:solidFill>
                <a:latin typeface="+mn-lt"/>
                <a:ea typeface="Calibri" panose="020F0502020204030204" pitchFamily="34" charset="0"/>
                <a:cs typeface="Calibri" panose="020F0502020204030204" pitchFamily="34" charset="0"/>
              </a:rPr>
              <a:t>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And Jehoshaphat said, "Is there not still a prophet of the LORD here, that we may inquire of Him?"</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lvl="3" algn="l" rtl="0">
              <a:buSzPts val="2200"/>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Notice Ahab's description of the one man who had not been asked:</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22:8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So the king of Israel said to Jehoshaphat, "There is still one man, Micaiah the son of </a:t>
            </a:r>
            <a:r>
              <a:rPr lang="en-US" sz="1200" b="0" i="1" u="none" strike="noStrike" baseline="0" dirty="0" err="1">
                <a:solidFill>
                  <a:schemeClr val="tx1"/>
                </a:solidFill>
                <a:latin typeface="+mn-lt"/>
                <a:ea typeface="Calibri" panose="020F0502020204030204" pitchFamily="34" charset="0"/>
                <a:cs typeface="Calibri" panose="020F0502020204030204" pitchFamily="34" charset="0"/>
              </a:rPr>
              <a:t>Imlah</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by whom we may inquire of the LORD; but I hate him, because he does not prophesy good concerning me, but evil." And Jehoshaphat said, "Let not the king say such things!"</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lvl="4" algn="l" rtl="0">
              <a:buSzPts val="1400"/>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Now notice the reason for Micaiah's proclamations</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22:14 </a:t>
            </a:r>
            <a:r>
              <a:rPr lang="en-US" sz="1200" b="0" i="0" u="none" strike="noStrike" baseline="0" dirty="0">
                <a:solidFill>
                  <a:schemeClr val="tx1"/>
                </a:solidFill>
                <a:latin typeface="+mn-lt"/>
                <a:ea typeface="Calibri" panose="020F0502020204030204" pitchFamily="34" charset="0"/>
                <a:cs typeface="Calibri" panose="020F0502020204030204" pitchFamily="34" charset="0"/>
              </a:rPr>
              <a:t>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And Micaiah said, "As the LORD lives, whatever the LORD says to me, that I will speak."</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lvl="3" algn="l" rtl="0">
              <a:buSzPts val="1400"/>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Finally, notice what happened to Micaiah for relating what God said rather than being a "yes" man</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22:27</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 'Thus says the king: "Put this fellow in prison, and feed him with bread of affliction and water of affliction, until I come in peace." ' "</a:t>
            </a:r>
            <a:endParaRPr lang="en-US" sz="1200" b="0" i="0" u="none" strike="noStrike" baseline="0" dirty="0">
              <a:solidFill>
                <a:schemeClr val="tx1"/>
              </a:solidFill>
              <a:latin typeface="+mn-lt"/>
              <a:ea typeface="Calibri" panose="020F0502020204030204" pitchFamily="34" charset="0"/>
              <a:cs typeface="Calibri" panose="020F0502020204030204" pitchFamily="34" charset="0"/>
            </a:endParaRPr>
          </a:p>
          <a:p>
            <a:pPr marR="0" lvl="4" algn="l" rtl="0">
              <a:buSzPts val="1400"/>
              <a:buFont typeface="Symbol" panose="05050102010706020507" pitchFamily="18" charset="2"/>
              <a:buChar char="·"/>
            </a:pPr>
            <a:r>
              <a:rPr lang="en-US" sz="1200" b="0" i="0" u="none" strike="noStrike" baseline="0" dirty="0">
                <a:solidFill>
                  <a:schemeClr val="tx1"/>
                </a:solidFill>
                <a:latin typeface="+mn-lt"/>
                <a:ea typeface="Calibri" panose="020F0502020204030204" pitchFamily="34" charset="0"/>
                <a:cs typeface="Calibri" panose="020F0502020204030204" pitchFamily="34" charset="0"/>
              </a:rPr>
              <a:t>But Ahab never came back in peace.  What Micaiah said was true!  It was from God!</a:t>
            </a:r>
          </a:p>
          <a:p>
            <a:pPr marR="0" algn="l" rtl="0"/>
            <a:r>
              <a:rPr lang="en-US" sz="1200" b="1" i="0" u="none" strike="noStrike" baseline="0" dirty="0">
                <a:solidFill>
                  <a:schemeClr val="tx1"/>
                </a:solidFill>
                <a:latin typeface="+mn-lt"/>
                <a:ea typeface="Calibri" panose="020F0502020204030204" pitchFamily="34" charset="0"/>
                <a:cs typeface="Calibri" panose="020F0502020204030204" pitchFamily="34" charset="0"/>
              </a:rPr>
              <a:t>1 Kings 22:34-37</a:t>
            </a:r>
            <a:r>
              <a:rPr lang="en-US" sz="1200" b="0" i="0" u="none" strike="noStrike" baseline="0" dirty="0">
                <a:solidFill>
                  <a:schemeClr val="tx1"/>
                </a:solidFill>
                <a:latin typeface="+mn-lt"/>
                <a:ea typeface="Calibri" panose="020F0502020204030204" pitchFamily="34" charset="0"/>
                <a:cs typeface="Calibri" panose="020F0502020204030204" pitchFamily="34" charset="0"/>
              </a:rPr>
              <a:t>  </a:t>
            </a:r>
            <a:r>
              <a:rPr lang="en-US" sz="1200" b="0" i="1" u="none" strike="noStrike" baseline="0" dirty="0">
                <a:solidFill>
                  <a:schemeClr val="tx1"/>
                </a:solidFill>
                <a:latin typeface="+mn-lt"/>
                <a:ea typeface="Calibri" panose="020F0502020204030204" pitchFamily="34" charset="0"/>
                <a:cs typeface="Calibri" panose="020F0502020204030204" pitchFamily="34" charset="0"/>
              </a:rPr>
              <a:t>Now a certain man drew a bow at random, and struck the king of Israel between the joints of his armor. So he said to the driver of his chariot, "Turn around and take me out of the battle, for I am wounded."  (35)  The battle increased that day; and the king was propped up in his chariot, facing the Syrians, and died at evening. The blood ran out from the wound onto the floor of the chariot.  (36)  Then, as the sun was going down, a shout went throughout the army, saying, "Every man to his city, and every man to his own country!"  (37)  So the king died, and was brought to Samaria. And they buried the king in Samaria.</a:t>
            </a:r>
            <a:endParaRPr lang="en-US" sz="1200" u="none" dirty="0">
              <a:solidFill>
                <a:schemeClr val="tx1"/>
              </a:solidFill>
              <a:effectLst/>
              <a:latin typeface="+mn-lt"/>
              <a:ea typeface="Calibri" panose="020F0502020204030204" pitchFamily="34" charset="0"/>
              <a:cs typeface="Calibri" panose="020F0502020204030204" pitchFamily="34" charset="0"/>
            </a:endParaRPr>
          </a:p>
          <a:p>
            <a:endParaRPr lang="en-US" sz="1200" dirty="0">
              <a:solidFill>
                <a:schemeClr val="tx1"/>
              </a:solidFill>
              <a:effectLst/>
              <a:latin typeface="+mn-lt"/>
              <a:ea typeface="Calibri" panose="020F0502020204030204" pitchFamily="34" charset="0"/>
              <a:cs typeface="Calibri" panose="020F0502020204030204" pitchFamily="34" charset="0"/>
            </a:endParaRPr>
          </a:p>
          <a:p>
            <a:r>
              <a:rPr lang="en-US" sz="1200" dirty="0">
                <a:solidFill>
                  <a:schemeClr val="tx1"/>
                </a:solidFill>
                <a:effectLst/>
                <a:latin typeface="+mn-lt"/>
                <a:ea typeface="Calibri" panose="020F0502020204030204" pitchFamily="34" charset="0"/>
                <a:cs typeface="Calibri" panose="020F0502020204030204" pitchFamily="34" charset="0"/>
              </a:rPr>
              <a:t>Based on article (Ask for God’s Word First) Joe R. Price, The Spirit’s Sword, June 4, 2006</a:t>
            </a:r>
            <a:endParaRPr lang="en-US" sz="1200" dirty="0">
              <a:solidFill>
                <a:schemeClr val="tx1"/>
              </a:solidFill>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CA0D27B-768C-4E95-BF36-4035B0677EDD}" type="slidenum">
              <a:rPr lang="en-US" smtClean="0"/>
              <a:t>1</a:t>
            </a:fld>
            <a:endParaRPr lang="en-US"/>
          </a:p>
        </p:txBody>
      </p:sp>
    </p:spTree>
    <p:extLst>
      <p:ext uri="{BB962C8B-B14F-4D97-AF65-F5344CB8AC3E}">
        <p14:creationId xmlns:p14="http://schemas.microsoft.com/office/powerpoint/2010/main" val="73298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1" i="0" u="none" strike="noStrike" baseline="0" dirty="0">
                <a:solidFill>
                  <a:schemeClr val="tx1"/>
                </a:solidFill>
                <a:latin typeface="+mn-lt"/>
              </a:rPr>
              <a:t>Jehoshaphat's desire to hear God's word is one we should imitate today!</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Such a desire helps to assure God's approval</a:t>
            </a:r>
          </a:p>
          <a:p>
            <a:pPr marR="0" algn="l" rtl="0"/>
            <a:r>
              <a:rPr lang="en-US" sz="1200" b="1" i="0" u="none" strike="noStrike" baseline="0" dirty="0">
                <a:solidFill>
                  <a:schemeClr val="tx1"/>
                </a:solidFill>
                <a:latin typeface="+mn-lt"/>
              </a:rPr>
              <a:t>Colossians 3:17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And whatever you do in word or deed, do all in the name of the Lord Jesus, giving thanks to God the Father through Him.</a:t>
            </a:r>
            <a:endParaRPr lang="en-US" sz="1200" b="0" i="0" u="none" strike="noStrike" baseline="0" dirty="0">
              <a:solidFill>
                <a:schemeClr val="tx1"/>
              </a:solidFill>
              <a:latin typeface="+mn-lt"/>
            </a:endParaRPr>
          </a:p>
          <a:p>
            <a:pPr marR="0" lvl="2" algn="l" rtl="0">
              <a:buSzPts val="1400"/>
              <a:buFont typeface="Symbol" panose="05050102010706020507" pitchFamily="18" charset="2"/>
              <a:buChar char="·"/>
            </a:pPr>
            <a:r>
              <a:rPr lang="en-US" sz="1200" b="0" i="0" u="none" strike="noStrike" baseline="0" dirty="0">
                <a:solidFill>
                  <a:schemeClr val="tx1"/>
                </a:solidFill>
                <a:latin typeface="+mn-lt"/>
              </a:rPr>
              <a:t>Only God's Words contain eternal life!</a:t>
            </a:r>
          </a:p>
          <a:p>
            <a:pPr marR="0" algn="l" rtl="0"/>
            <a:r>
              <a:rPr lang="en-US" sz="1200" b="1" i="0" u="none" strike="noStrike" baseline="0" dirty="0">
                <a:solidFill>
                  <a:schemeClr val="tx1"/>
                </a:solidFill>
                <a:latin typeface="+mn-lt"/>
              </a:rPr>
              <a:t>John 6:67-69  </a:t>
            </a:r>
            <a:r>
              <a:rPr lang="en-US" sz="1200" b="0" i="1" u="none" strike="noStrike" baseline="0" dirty="0">
                <a:solidFill>
                  <a:schemeClr val="tx1"/>
                </a:solidFill>
                <a:latin typeface="+mn-lt"/>
              </a:rPr>
              <a:t>Then Jesus said to the twelve, "Do you also want to go away?"  (68)  But Simon Peter answered Him, "Lord, to whom shall we go? You have the words of eternal life.  (69)  Also we have come to believe and know that You are the Christ, the Son of the living God."</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John 8:31-32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Then Jesus said to those Jews who believed Him, "If you abide in My word, you are My disciples indeed.  (32)  And you shall know the truth, and the truth shall make you free."</a:t>
            </a:r>
            <a:endParaRPr lang="en-US" sz="1200" b="0" i="0" u="none" strike="noStrike" baseline="0" dirty="0">
              <a:solidFill>
                <a:schemeClr val="tx1"/>
              </a:solidFill>
              <a:latin typeface="+mn-lt"/>
            </a:endParaRPr>
          </a:p>
          <a:p>
            <a:pPr marR="0" lvl="2" algn="l" rtl="0">
              <a:buSzPts val="1400"/>
              <a:buFont typeface="Symbol" panose="05050102010706020507" pitchFamily="18" charset="2"/>
              <a:buChar char="·"/>
            </a:pPr>
            <a:r>
              <a:rPr lang="en-US" sz="1200" b="0" i="0" u="none" strike="noStrike" baseline="0" dirty="0">
                <a:solidFill>
                  <a:schemeClr val="tx1"/>
                </a:solidFill>
                <a:latin typeface="+mn-lt"/>
              </a:rPr>
              <a:t>This is Walking BY FAITH</a:t>
            </a:r>
          </a:p>
          <a:p>
            <a:pPr marR="0" algn="l" rtl="0"/>
            <a:r>
              <a:rPr lang="en-US" sz="1200" b="1" i="0" u="none" strike="noStrike" baseline="0" dirty="0">
                <a:solidFill>
                  <a:schemeClr val="tx1"/>
                </a:solidFill>
                <a:latin typeface="+mn-lt"/>
              </a:rPr>
              <a:t>Romans 10:17</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So then faith comes by hearing, and hearing by the word of God.</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2 Corinthians 5:7</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For we walk by faith, not by sight.</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CA0D27B-768C-4E95-BF36-4035B0677EDD}" type="slidenum">
              <a:rPr lang="en-US" smtClean="0"/>
              <a:t>2</a:t>
            </a:fld>
            <a:endParaRPr lang="en-US"/>
          </a:p>
        </p:txBody>
      </p:sp>
    </p:spTree>
    <p:extLst>
      <p:ext uri="{BB962C8B-B14F-4D97-AF65-F5344CB8AC3E}">
        <p14:creationId xmlns:p14="http://schemas.microsoft.com/office/powerpoint/2010/main" val="43561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APPLICATIONS:</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Issues that trouble Christians and other religious people today!</a:t>
            </a:r>
            <a:endParaRPr lang="en-US" sz="1200" b="0" i="0" u="none" strike="noStrike" baseline="0" dirty="0">
              <a:solidFill>
                <a:schemeClr val="tx1"/>
              </a:solidFill>
              <a:latin typeface="+mn-lt"/>
            </a:endParaRPr>
          </a:p>
          <a:p>
            <a:pPr marR="0" lvl="1" algn="l" rtl="0">
              <a:buClr>
                <a:srgbClr val="000000"/>
              </a:buClr>
              <a:buFont typeface="Calibri" panose="020F0502020204030204" pitchFamily="34" charset="0"/>
              <a:buChar char="1"/>
            </a:pPr>
            <a:r>
              <a:rPr lang="en-US" sz="1200" b="0" i="0" u="none" strike="noStrike" baseline="0" dirty="0">
                <a:solidFill>
                  <a:schemeClr val="tx1"/>
                </a:solidFill>
                <a:latin typeface="+mn-lt"/>
              </a:rPr>
              <a:t> What must I Do to Be Saved?</a:t>
            </a:r>
          </a:p>
          <a:p>
            <a:pPr marR="0" algn="l" rtl="0"/>
            <a:r>
              <a:rPr lang="en-US" sz="1200" b="1" i="0" u="none" strike="noStrike" baseline="0" dirty="0">
                <a:solidFill>
                  <a:schemeClr val="tx1"/>
                </a:solidFill>
                <a:latin typeface="+mn-lt"/>
              </a:rPr>
              <a:t>Acts 2:37-41</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Now when they heard this, they were cut to the heart, and said to Peter and the rest of the apostles, "Men and brethren, what shall we do?"  (38)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(40)  And with many other words he testified and exhorted them, saying, "Be saved from this perverse generation."  (41)  Then those who gladly received his word were baptized; and that day about three thousand souls were added to them.</a:t>
            </a:r>
            <a:endParaRPr lang="en-US" sz="1200" b="0" i="0" u="none" strike="noStrike" baseline="0" dirty="0">
              <a:solidFill>
                <a:schemeClr val="tx1"/>
              </a:solidFill>
              <a:latin typeface="+mn-lt"/>
            </a:endParaRPr>
          </a:p>
          <a:p>
            <a:pPr marR="0" lvl="1" algn="l" rtl="0">
              <a:buClr>
                <a:srgbClr val="000000"/>
              </a:buClr>
              <a:buFont typeface="Calibri" panose="020F0502020204030204" pitchFamily="34" charset="0"/>
              <a:buChar char="2"/>
            </a:pPr>
            <a:r>
              <a:rPr lang="en-US" sz="1200" b="0" i="0" u="none" strike="noStrike" baseline="0" dirty="0">
                <a:solidFill>
                  <a:schemeClr val="tx1"/>
                </a:solidFill>
                <a:latin typeface="+mn-lt"/>
              </a:rPr>
              <a:t> Can I Use Mechanical Instruments of Music to Worship God in the Church?</a:t>
            </a:r>
          </a:p>
          <a:p>
            <a:pPr marR="0" algn="l" rtl="0"/>
            <a:r>
              <a:rPr lang="en-US" sz="1200" b="1" i="0" u="none" strike="noStrike" baseline="0" dirty="0">
                <a:solidFill>
                  <a:schemeClr val="tx1"/>
                </a:solidFill>
                <a:latin typeface="+mn-lt"/>
              </a:rPr>
              <a:t>Ephesians 5:18-19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And do not be drunk with wine, in which is dissipation; but be filled with the Spirit,  (19)  speaking to one another in psalms and hymns and spiritual songs, singing and making melody in your heart to the Lord,</a:t>
            </a:r>
          </a:p>
          <a:p>
            <a:pPr marR="0" algn="l" rtl="0"/>
            <a:r>
              <a:rPr lang="en-US" sz="1200" b="1" i="0" u="none" strike="noStrike" baseline="0" dirty="0">
                <a:solidFill>
                  <a:schemeClr val="tx1"/>
                </a:solidFill>
                <a:latin typeface="+mn-lt"/>
              </a:rPr>
              <a:t>Revelation 22:18-19 </a:t>
            </a:r>
            <a:r>
              <a:rPr lang="en-US" sz="1200" b="0" i="1" u="none" strike="noStrike" baseline="0" dirty="0">
                <a:solidFill>
                  <a:schemeClr val="tx1"/>
                </a:solidFill>
                <a:latin typeface="+mn-lt"/>
              </a:rPr>
              <a:t> For I testify to everyone who hears the words of the prophecy of this book: If anyone adds to these things, God will add to him the plagues that are written in this book;  (19)  and if anyone takes away from the words of the book of this prophecy, God shall take away his part from the Book of Life, from the holy city, and from the things which are written in this book.</a:t>
            </a:r>
            <a:endParaRPr lang="en-US" sz="1200" b="0" i="0" u="none" strike="noStrike" baseline="0" dirty="0">
              <a:solidFill>
                <a:schemeClr val="tx1"/>
              </a:solidFill>
              <a:latin typeface="+mn-lt"/>
            </a:endParaRPr>
          </a:p>
          <a:p>
            <a:pPr marR="0" lvl="1" algn="l" rtl="0">
              <a:buClr>
                <a:srgbClr val="000000"/>
              </a:buClr>
              <a:buFont typeface="Calibri" panose="020F0502020204030204" pitchFamily="34" charset="0"/>
              <a:buChar char="3"/>
            </a:pPr>
            <a:r>
              <a:rPr lang="en-US" sz="1200" b="0" i="0" u="none" strike="noStrike" baseline="0" dirty="0">
                <a:solidFill>
                  <a:schemeClr val="tx1"/>
                </a:solidFill>
                <a:latin typeface="+mn-lt"/>
              </a:rPr>
              <a:t> What Work Can the Local Church Do?</a:t>
            </a:r>
          </a:p>
          <a:p>
            <a:pPr marR="0" algn="l" rtl="0"/>
            <a:r>
              <a:rPr lang="en-US" sz="1200" b="1" i="0" u="none" strike="noStrike" baseline="0" dirty="0">
                <a:solidFill>
                  <a:schemeClr val="tx1"/>
                </a:solidFill>
                <a:latin typeface="+mn-lt"/>
              </a:rPr>
              <a:t>Acts 2:42-47  </a:t>
            </a:r>
            <a:r>
              <a:rPr lang="en-US" sz="1200" b="0" i="1" u="none" strike="noStrike" baseline="0" dirty="0">
                <a:solidFill>
                  <a:schemeClr val="tx1"/>
                </a:solidFill>
                <a:latin typeface="+mn-lt"/>
              </a:rPr>
              <a:t>And they continued steadfastly in the apostles' doctrine and fellowship, in the breaking of bread, and in prayers.  (43)  Then fear came upon every soul, and many wonders and signs were done through the apostles.  (44)  Now all who believed were together, and had all things in common,  (45)  and sold their possessions and goods, and divided them among all, as anyone had need.  (46)  So continuing daily with one accord in the temple, and breaking bread from house to house, they ate their food with gladness and simplicity of heart,  (47)  praising God and having favor with all the people. And the Lord added to the church daily those who were being saved.</a:t>
            </a:r>
          </a:p>
          <a:p>
            <a:pPr marR="0" lvl="1" algn="l" rtl="0">
              <a:buClr>
                <a:srgbClr val="000000"/>
              </a:buClr>
              <a:buFont typeface="Calibri" panose="020F0502020204030204" pitchFamily="34" charset="0"/>
              <a:buChar char="4"/>
            </a:pPr>
            <a:r>
              <a:rPr lang="en-US" sz="1200" b="0" i="0" u="none" strike="noStrike" baseline="0" dirty="0">
                <a:solidFill>
                  <a:schemeClr val="tx1"/>
                </a:solidFill>
                <a:latin typeface="+mn-lt"/>
              </a:rPr>
              <a:t> Can women hold places of authority in the local church?</a:t>
            </a:r>
          </a:p>
          <a:p>
            <a:pPr marR="0" algn="l" rtl="0"/>
            <a:r>
              <a:rPr lang="en-US" sz="1200" b="1" i="0" u="none" strike="noStrike" baseline="0" dirty="0">
                <a:solidFill>
                  <a:schemeClr val="tx1"/>
                </a:solidFill>
                <a:latin typeface="+mn-lt"/>
              </a:rPr>
              <a:t>1 Timothy 2:11-12 </a:t>
            </a:r>
            <a:r>
              <a:rPr lang="en-US" sz="1200" b="0" i="1" u="none" strike="noStrike" baseline="0" dirty="0">
                <a:solidFill>
                  <a:schemeClr val="tx1"/>
                </a:solidFill>
                <a:latin typeface="+mn-lt"/>
              </a:rPr>
              <a:t> Let a woman learn in silence with all submission.  (12)  And I do not permit a woman to teach or to have authority over a man, but to be in silence.</a:t>
            </a:r>
            <a:endParaRPr lang="en-US" sz="1200" b="0" i="0" u="none" strike="noStrike" baseline="0" dirty="0">
              <a:solidFill>
                <a:schemeClr val="tx1"/>
              </a:solidFill>
              <a:latin typeface="+mn-lt"/>
            </a:endParaRPr>
          </a:p>
          <a:p>
            <a:pPr marR="0" lvl="1" algn="l" rtl="0">
              <a:buClr>
                <a:srgbClr val="000000"/>
              </a:buClr>
              <a:buFont typeface="Calibri" panose="020F0502020204030204" pitchFamily="34" charset="0"/>
              <a:buChar char="5"/>
            </a:pPr>
            <a:r>
              <a:rPr lang="en-US" sz="1200" b="0" i="0" u="none" strike="noStrike" baseline="0" dirty="0">
                <a:solidFill>
                  <a:schemeClr val="tx1"/>
                </a:solidFill>
                <a:latin typeface="+mn-lt"/>
              </a:rPr>
              <a:t> Does God really expect me to be different from the world?</a:t>
            </a:r>
          </a:p>
          <a:p>
            <a:pPr marR="0" algn="l" rtl="0"/>
            <a:r>
              <a:rPr lang="en-US" sz="1200" b="1" i="0" u="none" strike="noStrike" baseline="0" dirty="0">
                <a:solidFill>
                  <a:schemeClr val="tx1"/>
                </a:solidFill>
                <a:latin typeface="+mn-lt"/>
              </a:rPr>
              <a:t>Matthew 5:13-16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"You are the salt of the earth; but if the salt loses its flavor, how shall it be seasoned? It is then good for nothing but to be thrown out and trampled underfoot by men.  (14)  "You are the light of the world. A city that is set on a hill cannot be hidden.  (15)  Nor do they light a lamp and put it under a basket, but on a lampstand, and it gives light to all who are in the house.  (16)  Let your light so shine before men, that they may see your good works and glorify your Father in heaven.</a:t>
            </a:r>
            <a:endParaRPr lang="en-US" sz="1200" b="0" i="0" u="none" strike="noStrike" baseline="0" dirty="0">
              <a:solidFill>
                <a:schemeClr val="tx1"/>
              </a:solidFill>
              <a:latin typeface="+mn-lt"/>
            </a:endParaRPr>
          </a:p>
          <a:p>
            <a:pPr marR="0" lvl="2" algn="l" rtl="0">
              <a:buClr>
                <a:srgbClr val="000000"/>
              </a:buClr>
              <a:buFont typeface="Calibri" panose="020F0502020204030204" pitchFamily="34" charset="0"/>
              <a:buChar char="6"/>
            </a:pPr>
            <a:r>
              <a:rPr lang="en-US" sz="1200" b="0" i="0" u="none" strike="noStrike" baseline="0" dirty="0">
                <a:solidFill>
                  <a:schemeClr val="tx1"/>
                </a:solidFill>
                <a:latin typeface="+mn-lt"/>
              </a:rPr>
              <a:t> Is it lawful to put away my spouse for just any reason?</a:t>
            </a:r>
          </a:p>
          <a:p>
            <a:pPr marR="0" algn="l" rtl="0"/>
            <a:r>
              <a:rPr lang="en-US" sz="1200" b="1" i="0" u="none" strike="noStrike" baseline="0" dirty="0">
                <a:solidFill>
                  <a:schemeClr val="tx1"/>
                </a:solidFill>
                <a:latin typeface="+mn-lt"/>
              </a:rPr>
              <a:t>Matthew 19:9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And I say to you, whoever divorces his wife, except for sexual immorality, and marries another, commits adultery; and whoever marries her who is divorced commits adultery."</a:t>
            </a:r>
            <a:endParaRPr lang="en-US" sz="1200" b="0" i="0" u="none" strike="noStrike" baseline="0" dirty="0">
              <a:solidFill>
                <a:schemeClr val="tx1"/>
              </a:solidFill>
              <a:latin typeface="+mn-lt"/>
            </a:endParaRPr>
          </a:p>
          <a:p>
            <a:pPr marR="0" lvl="1" algn="l" rtl="0">
              <a:buClr>
                <a:srgbClr val="000000"/>
              </a:buClr>
              <a:buFont typeface="Trebuchet MS" panose="020B0603020202020204" pitchFamily="34" charset="0"/>
              <a:buChar char="7"/>
            </a:pPr>
            <a:r>
              <a:rPr lang="en-US" sz="1200" b="0" i="0" u="none" strike="noStrike" baseline="0" dirty="0">
                <a:solidFill>
                  <a:schemeClr val="tx1"/>
                </a:solidFill>
                <a:latin typeface="+mn-lt"/>
              </a:rPr>
              <a:t> How effective is the prayer that Christians offer up to God?</a:t>
            </a:r>
          </a:p>
          <a:p>
            <a:pPr marR="0" algn="l" rtl="0"/>
            <a:r>
              <a:rPr lang="en-US" sz="1200" b="1" i="0" u="none" strike="noStrike" baseline="0" dirty="0">
                <a:solidFill>
                  <a:schemeClr val="tx1"/>
                </a:solidFill>
                <a:latin typeface="+mn-lt"/>
              </a:rPr>
              <a:t>James 5:16</a:t>
            </a:r>
            <a:r>
              <a:rPr lang="en-US" sz="1200" b="0" i="1" u="none" strike="noStrike" baseline="0" dirty="0">
                <a:solidFill>
                  <a:schemeClr val="tx1"/>
                </a:solidFill>
                <a:latin typeface="+mn-lt"/>
              </a:rPr>
              <a:t>  Confess your trespasses to one another, and pray for one another, that you may be healed. The effective, fervent prayer of a righteous man avails much.</a:t>
            </a:r>
            <a:endParaRPr lang="en-US" sz="1200" b="0" i="0" u="none" strike="noStrike" baseline="0" dirty="0">
              <a:solidFill>
                <a:schemeClr val="tx1"/>
              </a:solidFill>
              <a:latin typeface="+mn-lt"/>
            </a:endParaRPr>
          </a:p>
          <a:p>
            <a:pPr marR="0" lvl="1" algn="l" rtl="0">
              <a:buClr>
                <a:srgbClr val="000000"/>
              </a:buClr>
              <a:buFont typeface="Calibri" panose="020F0502020204030204" pitchFamily="34" charset="0"/>
              <a:buChar char="8"/>
            </a:pPr>
            <a:r>
              <a:rPr lang="en-US" sz="1200" b="0" i="0" u="none" strike="noStrike" baseline="0" dirty="0">
                <a:solidFill>
                  <a:schemeClr val="tx1"/>
                </a:solidFill>
                <a:latin typeface="+mn-lt"/>
              </a:rPr>
              <a:t> Who will go to heaven?</a:t>
            </a:r>
          </a:p>
          <a:p>
            <a:pPr marR="0" algn="l" rtl="0"/>
            <a:r>
              <a:rPr lang="en-US" sz="1200" b="1" i="0" u="none" strike="noStrike" baseline="0" dirty="0">
                <a:solidFill>
                  <a:schemeClr val="tx1"/>
                </a:solidFill>
                <a:latin typeface="+mn-lt"/>
              </a:rPr>
              <a:t>Matthew 7:21-23  </a:t>
            </a:r>
            <a:r>
              <a:rPr lang="en-US" sz="1200" b="0" i="1" u="none" strike="noStrike" baseline="0" dirty="0">
                <a:solidFill>
                  <a:schemeClr val="tx1"/>
                </a:solidFill>
                <a:latin typeface="+mn-lt"/>
              </a:rPr>
              <a:t>"Not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p>
          <a:p>
            <a:pPr marR="0" algn="l" rtl="0"/>
            <a:endParaRPr lang="en-US" sz="1800" b="0" i="1" u="none" strike="noStrike" baseline="0" dirty="0">
              <a:solidFill>
                <a:srgbClr val="00000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4CA0D27B-768C-4E95-BF36-4035B0677EDD}" type="slidenum">
              <a:rPr lang="en-US" smtClean="0"/>
              <a:t>3</a:t>
            </a:fld>
            <a:endParaRPr lang="en-US"/>
          </a:p>
        </p:txBody>
      </p:sp>
    </p:spTree>
    <p:extLst>
      <p:ext uri="{BB962C8B-B14F-4D97-AF65-F5344CB8AC3E}">
        <p14:creationId xmlns:p14="http://schemas.microsoft.com/office/powerpoint/2010/main" val="121610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Conclusion:</a:t>
            </a:r>
          </a:p>
          <a:p>
            <a:pPr marR="0" algn="l" rtl="0"/>
            <a:r>
              <a:rPr lang="en-US" sz="1200" b="0" i="1" u="none" strike="noStrike" baseline="0" dirty="0">
                <a:solidFill>
                  <a:schemeClr val="tx1"/>
                </a:solidFill>
                <a:latin typeface="+mn-lt"/>
              </a:rPr>
              <a:t>“To the law and to the testimony!  If they do not speak according to this word, it is because there is no light in them.” </a:t>
            </a:r>
            <a:r>
              <a:rPr lang="en-US" sz="1200" b="0" i="0" u="none" strike="noStrike" baseline="0" dirty="0">
                <a:solidFill>
                  <a:schemeClr val="tx1"/>
                </a:solidFill>
                <a:latin typeface="+mn-lt"/>
              </a:rPr>
              <a:t>(Isaiah. 8:20)</a:t>
            </a:r>
          </a:p>
        </p:txBody>
      </p:sp>
      <p:sp>
        <p:nvSpPr>
          <p:cNvPr id="4" name="Slide Number Placeholder 3"/>
          <p:cNvSpPr>
            <a:spLocks noGrp="1"/>
          </p:cNvSpPr>
          <p:nvPr>
            <p:ph type="sldNum" sz="quarter" idx="5"/>
          </p:nvPr>
        </p:nvSpPr>
        <p:spPr/>
        <p:txBody>
          <a:bodyPr/>
          <a:lstStyle/>
          <a:p>
            <a:fld id="{4CA0D27B-768C-4E95-BF36-4035B0677EDD}" type="slidenum">
              <a:rPr lang="en-US" smtClean="0"/>
              <a:t>4</a:t>
            </a:fld>
            <a:endParaRPr lang="en-US"/>
          </a:p>
        </p:txBody>
      </p:sp>
    </p:spTree>
    <p:extLst>
      <p:ext uri="{BB962C8B-B14F-4D97-AF65-F5344CB8AC3E}">
        <p14:creationId xmlns:p14="http://schemas.microsoft.com/office/powerpoint/2010/main" val="427851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DE84-73D6-B05A-6ED6-6092A23CB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1186C-9552-74D8-B5CC-A8F91A8D6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1F1C44-4E8F-6F0F-9800-EC65EC4DA65F}"/>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5" name="Footer Placeholder 4">
            <a:extLst>
              <a:ext uri="{FF2B5EF4-FFF2-40B4-BE49-F238E27FC236}">
                <a16:creationId xmlns:a16="http://schemas.microsoft.com/office/drawing/2014/main" id="{E4B7A4BD-36D1-31C0-CDE4-23750AA6D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3B5C7-0BA5-2DDC-C196-E16979D48B02}"/>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365029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E0FC-EBB3-EBC9-A2DB-78325E8F8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9655D-93A7-5626-A927-87B3FE0D62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01DF5-C2D0-DA1A-9207-7849EBA74E99}"/>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5" name="Footer Placeholder 4">
            <a:extLst>
              <a:ext uri="{FF2B5EF4-FFF2-40B4-BE49-F238E27FC236}">
                <a16:creationId xmlns:a16="http://schemas.microsoft.com/office/drawing/2014/main" id="{EC63F4E2-81D4-8D62-8A07-0B1B15F5D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AA9C7-B628-5E00-6E86-60AF97C0CB7D}"/>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202200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25171-E513-0A80-F055-2B9523B232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40561E-3AAF-F080-6914-B93CE9D398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30C0C-18DA-562E-8E28-6DF090E07600}"/>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5" name="Footer Placeholder 4">
            <a:extLst>
              <a:ext uri="{FF2B5EF4-FFF2-40B4-BE49-F238E27FC236}">
                <a16:creationId xmlns:a16="http://schemas.microsoft.com/office/drawing/2014/main" id="{89274689-EB79-7739-6A89-D8E7DC4F3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4B296-99BE-B24D-FB56-2AFD068ECDF5}"/>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267339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A568-AE9A-50C9-667F-E3B1D4CF2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612D3-4BBE-533A-CECA-4B8CB82263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A5C0A-D600-A1C3-9114-341AE63F3E42}"/>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5" name="Footer Placeholder 4">
            <a:extLst>
              <a:ext uri="{FF2B5EF4-FFF2-40B4-BE49-F238E27FC236}">
                <a16:creationId xmlns:a16="http://schemas.microsoft.com/office/drawing/2014/main" id="{9C6C2F7C-28F9-0D5F-FF71-F80B5D327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73C87-56C6-1230-6258-39BBA0D962A6}"/>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324271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D8AE-4987-94F3-5192-E176FB28F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F565CB-FA50-4E18-7CE1-3DB331F23A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EE5748-1C08-C2FA-3899-BD55E63D571A}"/>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5" name="Footer Placeholder 4">
            <a:extLst>
              <a:ext uri="{FF2B5EF4-FFF2-40B4-BE49-F238E27FC236}">
                <a16:creationId xmlns:a16="http://schemas.microsoft.com/office/drawing/2014/main" id="{D0897624-3D42-6CCD-5527-5FAF3E94E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3C7DA-8A7D-2DB1-F5CB-B467E842C56C}"/>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20521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0C5C-53A9-4794-63E5-8DC83673F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B8C49-BC79-0FAF-0109-5788F174D2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5306A7-CDD9-F3E4-1BD4-0F0920DC0C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047A29-6369-DE1E-56CE-633426BB8B0A}"/>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6" name="Footer Placeholder 5">
            <a:extLst>
              <a:ext uri="{FF2B5EF4-FFF2-40B4-BE49-F238E27FC236}">
                <a16:creationId xmlns:a16="http://schemas.microsoft.com/office/drawing/2014/main" id="{FA954FD4-E75A-68C8-3D41-6CA5AF046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ABD4F-0525-D0E2-7143-477BD8FAE767}"/>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348496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DB8A-84F7-F93C-789E-0E0C9D8F6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0A75D-B1BD-ED49-036E-84DCB2BAB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4E6E6-3764-20A1-E7F1-978ED0F0F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A096F-6C1A-F092-E1CD-37CBA5BD3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CA284-F1DE-A0BC-DC79-EB2A550FE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6CD85-2356-2B2C-62E9-F80D39DDDE46}"/>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8" name="Footer Placeholder 7">
            <a:extLst>
              <a:ext uri="{FF2B5EF4-FFF2-40B4-BE49-F238E27FC236}">
                <a16:creationId xmlns:a16="http://schemas.microsoft.com/office/drawing/2014/main" id="{236F3A77-12B5-8250-BF82-1506F33220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52842-49F4-4C22-4106-AE1F22A2D990}"/>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173394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0426-7667-907E-0C09-5A7956F43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DF5EC-1C34-5C22-F6E4-D4535CBFDDE0}"/>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4" name="Footer Placeholder 3">
            <a:extLst>
              <a:ext uri="{FF2B5EF4-FFF2-40B4-BE49-F238E27FC236}">
                <a16:creationId xmlns:a16="http://schemas.microsoft.com/office/drawing/2014/main" id="{A502B0A7-5CF1-701C-307F-526FA03CB4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98206-BCEA-ADE3-28BD-E913A74E1D71}"/>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95663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CC09D-2AE0-13B6-2315-FACE86F022AD}"/>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3" name="Footer Placeholder 2">
            <a:extLst>
              <a:ext uri="{FF2B5EF4-FFF2-40B4-BE49-F238E27FC236}">
                <a16:creationId xmlns:a16="http://schemas.microsoft.com/office/drawing/2014/main" id="{B4D54964-6C3F-85E8-437E-8B57911EF5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BC5E10-7275-6BE0-E122-2C2089ECA773}"/>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341645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6E9A-5493-CA9B-786D-8F49A6297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579D9-629E-6A66-7DC3-D340B9764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DFAA33-EF3B-0F93-7F04-426E085C9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0493B-D9EA-C4E8-DD06-A41BE66CB1D1}"/>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6" name="Footer Placeholder 5">
            <a:extLst>
              <a:ext uri="{FF2B5EF4-FFF2-40B4-BE49-F238E27FC236}">
                <a16:creationId xmlns:a16="http://schemas.microsoft.com/office/drawing/2014/main" id="{5665E65F-FF74-06A8-732D-711AF4D25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0A8CE-DCAA-0966-2B61-C41C4B0262E0}"/>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328404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D4CE-C8EE-8B8A-60EA-20D9E9EDF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C99CD1-1F1A-277C-D489-566DD4D80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93ABC-9823-9A6F-D911-FECC5502D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5D805-5C85-EE12-F842-2635C410E6E7}"/>
              </a:ext>
            </a:extLst>
          </p:cNvPr>
          <p:cNvSpPr>
            <a:spLocks noGrp="1"/>
          </p:cNvSpPr>
          <p:nvPr>
            <p:ph type="dt" sz="half" idx="10"/>
          </p:nvPr>
        </p:nvSpPr>
        <p:spPr/>
        <p:txBody>
          <a:bodyPr/>
          <a:lstStyle/>
          <a:p>
            <a:fld id="{01F47602-8823-4585-9232-29FCA7534F48}" type="datetimeFigureOut">
              <a:rPr lang="en-US" smtClean="0"/>
              <a:t>3/30/2024</a:t>
            </a:fld>
            <a:endParaRPr lang="en-US"/>
          </a:p>
        </p:txBody>
      </p:sp>
      <p:sp>
        <p:nvSpPr>
          <p:cNvPr id="6" name="Footer Placeholder 5">
            <a:extLst>
              <a:ext uri="{FF2B5EF4-FFF2-40B4-BE49-F238E27FC236}">
                <a16:creationId xmlns:a16="http://schemas.microsoft.com/office/drawing/2014/main" id="{10BD65CE-45A2-F008-6FB8-33DEFB940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8304D-1E6E-81B3-652A-C6757F923475}"/>
              </a:ext>
            </a:extLst>
          </p:cNvPr>
          <p:cNvSpPr>
            <a:spLocks noGrp="1"/>
          </p:cNvSpPr>
          <p:nvPr>
            <p:ph type="sldNum" sz="quarter" idx="12"/>
          </p:nvPr>
        </p:nvSpPr>
        <p:spPr/>
        <p:txBody>
          <a:bodyPr/>
          <a:lstStyle/>
          <a:p>
            <a:fld id="{789FA2E5-470B-488C-9B89-A49857F7844C}" type="slidenum">
              <a:rPr lang="en-US" smtClean="0"/>
              <a:t>‹#›</a:t>
            </a:fld>
            <a:endParaRPr lang="en-US"/>
          </a:p>
        </p:txBody>
      </p:sp>
    </p:spTree>
    <p:extLst>
      <p:ext uri="{BB962C8B-B14F-4D97-AF65-F5344CB8AC3E}">
        <p14:creationId xmlns:p14="http://schemas.microsoft.com/office/powerpoint/2010/main" val="328591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CD236-D597-5E71-6735-53E5F69CA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82988-39F1-1DDA-5B35-98FE94A55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A1CA2-23E6-0F24-D429-74A11D5DE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F47602-8823-4585-9232-29FCA7534F48}" type="datetimeFigureOut">
              <a:rPr lang="en-US" smtClean="0"/>
              <a:t>3/30/2024</a:t>
            </a:fld>
            <a:endParaRPr lang="en-US"/>
          </a:p>
        </p:txBody>
      </p:sp>
      <p:sp>
        <p:nvSpPr>
          <p:cNvPr id="5" name="Footer Placeholder 4">
            <a:extLst>
              <a:ext uri="{FF2B5EF4-FFF2-40B4-BE49-F238E27FC236}">
                <a16:creationId xmlns:a16="http://schemas.microsoft.com/office/drawing/2014/main" id="{DE9D9217-0A2A-DDFE-A910-CC5AAFF44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06AE2DA-0229-C400-32C4-75DC55CF4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9FA2E5-470B-488C-9B89-A49857F7844C}" type="slidenum">
              <a:rPr lang="en-US" smtClean="0"/>
              <a:t>‹#›</a:t>
            </a:fld>
            <a:endParaRPr lang="en-US"/>
          </a:p>
        </p:txBody>
      </p:sp>
    </p:spTree>
    <p:extLst>
      <p:ext uri="{BB962C8B-B14F-4D97-AF65-F5344CB8AC3E}">
        <p14:creationId xmlns:p14="http://schemas.microsoft.com/office/powerpoint/2010/main" val="186045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D458-41F6-2E83-E5CB-1E07730E32BC}"/>
              </a:ext>
            </a:extLst>
          </p:cNvPr>
          <p:cNvSpPr>
            <a:spLocks noGrp="1"/>
          </p:cNvSpPr>
          <p:nvPr>
            <p:ph type="ctrTitle"/>
          </p:nvPr>
        </p:nvSpPr>
        <p:spPr>
          <a:xfrm>
            <a:off x="762000" y="502921"/>
            <a:ext cx="10683240" cy="2484120"/>
          </a:xfrm>
        </p:spPr>
        <p:txBody>
          <a:bodyPr>
            <a:normAutofit/>
          </a:bodyPr>
          <a:lstStyle/>
          <a:p>
            <a:r>
              <a:rPr lang="en-US" sz="8000" dirty="0">
                <a:solidFill>
                  <a:schemeClr val="accent2">
                    <a:lumMod val="20000"/>
                    <a:lumOff val="80000"/>
                  </a:schemeClr>
                </a:solidFill>
                <a:effectLst>
                  <a:outerShdw blurRad="38100" dist="38100" dir="2700000" algn="tl">
                    <a:srgbClr val="000000">
                      <a:alpha val="43137"/>
                    </a:srgbClr>
                  </a:outerShdw>
                </a:effectLst>
                <a:latin typeface="Cookie" panose="02000000000000000000" pitchFamily="2" charset="0"/>
              </a:rPr>
              <a:t>Please Inquire for the</a:t>
            </a:r>
            <a:br>
              <a:rPr lang="en-US" dirty="0">
                <a:solidFill>
                  <a:schemeClr val="accent2">
                    <a:lumMod val="20000"/>
                    <a:lumOff val="80000"/>
                  </a:schemeClr>
                </a:solidFill>
                <a:effectLst>
                  <a:outerShdw blurRad="38100" dist="38100" dir="2700000" algn="tl">
                    <a:srgbClr val="000000">
                      <a:alpha val="43137"/>
                    </a:srgbClr>
                  </a:outerShdw>
                </a:effectLst>
                <a:latin typeface="Copperplate Gothic Bold" panose="020E0705020206020404" pitchFamily="34" charset="0"/>
              </a:rPr>
            </a:br>
            <a:r>
              <a:rPr lang="en-US" sz="8000" dirty="0">
                <a:solidFill>
                  <a:schemeClr val="accent2">
                    <a:lumMod val="20000"/>
                    <a:lumOff val="80000"/>
                  </a:schemeClr>
                </a:solidFill>
                <a:effectLst>
                  <a:outerShdw blurRad="38100" dist="38100" dir="2700000" algn="tl">
                    <a:srgbClr val="000000">
                      <a:alpha val="43137"/>
                    </a:srgbClr>
                  </a:outerShdw>
                </a:effectLst>
                <a:latin typeface="Copperplate Gothic Bold" panose="020E0705020206020404" pitchFamily="34" charset="0"/>
              </a:rPr>
              <a:t>Word of the Lord</a:t>
            </a:r>
            <a:endParaRPr lang="en-US" dirty="0">
              <a:solidFill>
                <a:schemeClr val="accent2">
                  <a:lumMod val="20000"/>
                  <a:lumOff val="80000"/>
                </a:schemeClr>
              </a:solidFill>
              <a:effectLst>
                <a:outerShdw blurRad="38100" dist="38100" dir="2700000" algn="tl">
                  <a:srgbClr val="000000">
                    <a:alpha val="43137"/>
                  </a:srgbClr>
                </a:outerShdw>
              </a:effectLst>
              <a:latin typeface="Copperplate Gothic Bold" panose="020E0705020206020404" pitchFamily="34" charset="0"/>
            </a:endParaRPr>
          </a:p>
        </p:txBody>
      </p:sp>
      <p:sp>
        <p:nvSpPr>
          <p:cNvPr id="3" name="Subtitle 2">
            <a:extLst>
              <a:ext uri="{FF2B5EF4-FFF2-40B4-BE49-F238E27FC236}">
                <a16:creationId xmlns:a16="http://schemas.microsoft.com/office/drawing/2014/main" id="{4526E994-83B3-EEC9-3E1D-79C30076B420}"/>
              </a:ext>
            </a:extLst>
          </p:cNvPr>
          <p:cNvSpPr>
            <a:spLocks noGrp="1"/>
          </p:cNvSpPr>
          <p:nvPr>
            <p:ph type="subTitle" idx="1"/>
          </p:nvPr>
        </p:nvSpPr>
        <p:spPr/>
        <p:txBody>
          <a:bodyPr>
            <a:normAutofit/>
          </a:bodyPr>
          <a:lstStyle/>
          <a:p>
            <a:r>
              <a:rPr lang="en-US" sz="4800" b="1" dirty="0">
                <a:solidFill>
                  <a:schemeClr val="accent2">
                    <a:lumMod val="20000"/>
                    <a:lumOff val="80000"/>
                  </a:schemeClr>
                </a:solidFill>
              </a:rPr>
              <a:t>1 Kings 22:5</a:t>
            </a:r>
          </a:p>
        </p:txBody>
      </p:sp>
    </p:spTree>
    <p:extLst>
      <p:ext uri="{BB962C8B-B14F-4D97-AF65-F5344CB8AC3E}">
        <p14:creationId xmlns:p14="http://schemas.microsoft.com/office/powerpoint/2010/main" val="1178175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1C25-1517-BC4F-448D-12B46278694F}"/>
              </a:ext>
            </a:extLst>
          </p:cNvPr>
          <p:cNvSpPr>
            <a:spLocks noGrp="1"/>
          </p:cNvSpPr>
          <p:nvPr>
            <p:ph type="title"/>
          </p:nvPr>
        </p:nvSpPr>
        <p:spPr>
          <a:xfrm>
            <a:off x="365760" y="152401"/>
            <a:ext cx="11369040" cy="1173480"/>
          </a:xfrm>
        </p:spPr>
        <p:txBody>
          <a:bodyPr>
            <a:normAutofit/>
          </a:bodyPr>
          <a:lstStyle/>
          <a:p>
            <a:pPr algn="ctr"/>
            <a:r>
              <a:rPr lang="en-US" sz="6600" dirty="0">
                <a:solidFill>
                  <a:schemeClr val="accent2">
                    <a:lumMod val="20000"/>
                    <a:lumOff val="80000"/>
                  </a:schemeClr>
                </a:solidFill>
                <a:latin typeface="Cookie" panose="02000000000000000000" pitchFamily="2" charset="0"/>
              </a:rPr>
              <a:t>We Should Desire to Hear God’s Word!</a:t>
            </a:r>
          </a:p>
        </p:txBody>
      </p:sp>
      <p:sp>
        <p:nvSpPr>
          <p:cNvPr id="3" name="Content Placeholder 2">
            <a:extLst>
              <a:ext uri="{FF2B5EF4-FFF2-40B4-BE49-F238E27FC236}">
                <a16:creationId xmlns:a16="http://schemas.microsoft.com/office/drawing/2014/main" id="{5F56B105-E4F6-173E-A92A-670AC9A535C2}"/>
              </a:ext>
            </a:extLst>
          </p:cNvPr>
          <p:cNvSpPr>
            <a:spLocks noGrp="1"/>
          </p:cNvSpPr>
          <p:nvPr>
            <p:ph idx="1"/>
          </p:nvPr>
        </p:nvSpPr>
        <p:spPr>
          <a:xfrm>
            <a:off x="365760" y="1447800"/>
            <a:ext cx="11369040" cy="4541520"/>
          </a:xfrm>
          <a:solidFill>
            <a:schemeClr val="bg2">
              <a:lumMod val="25000"/>
              <a:alpha val="50000"/>
            </a:schemeClr>
          </a:solidFill>
        </p:spPr>
        <p:txBody>
          <a:bodyPr lIns="182880" tIns="182880" rIns="182880" bIns="182880">
            <a:normAutofit/>
          </a:bodyPr>
          <a:lstStyle/>
          <a:p>
            <a:pPr marL="0" indent="0" algn="ctr">
              <a:buNone/>
            </a:pPr>
            <a:r>
              <a:rPr lang="en-US" sz="4400" b="1" dirty="0">
                <a:solidFill>
                  <a:schemeClr val="accent2">
                    <a:lumMod val="20000"/>
                    <a:lumOff val="80000"/>
                  </a:schemeClr>
                </a:solidFill>
                <a:effectLst>
                  <a:outerShdw blurRad="38100" dist="38100" dir="2700000" algn="tl">
                    <a:srgbClr val="000000">
                      <a:alpha val="43137"/>
                    </a:srgbClr>
                  </a:outerShdw>
                </a:effectLst>
              </a:rPr>
              <a:t>It Helps to Assure God’s Approval</a:t>
            </a:r>
          </a:p>
          <a:p>
            <a:pPr marL="0" indent="0" algn="ctr">
              <a:buNone/>
            </a:pPr>
            <a:r>
              <a:rPr lang="en-US" sz="4000" dirty="0">
                <a:solidFill>
                  <a:schemeClr val="accent2">
                    <a:lumMod val="20000"/>
                    <a:lumOff val="80000"/>
                  </a:schemeClr>
                </a:solidFill>
                <a:effectLst>
                  <a:outerShdw blurRad="38100" dist="38100" dir="2700000" algn="tl">
                    <a:srgbClr val="000000">
                      <a:alpha val="43137"/>
                    </a:srgbClr>
                  </a:outerShdw>
                </a:effectLst>
              </a:rPr>
              <a:t>Colossians 3:17</a:t>
            </a:r>
          </a:p>
          <a:p>
            <a:pPr marL="0" indent="0" algn="ctr">
              <a:buNone/>
            </a:pPr>
            <a:r>
              <a:rPr lang="en-US" sz="4400" b="1" dirty="0">
                <a:solidFill>
                  <a:schemeClr val="accent2">
                    <a:lumMod val="20000"/>
                    <a:lumOff val="80000"/>
                  </a:schemeClr>
                </a:solidFill>
                <a:effectLst>
                  <a:outerShdw blurRad="38100" dist="38100" dir="2700000" algn="tl">
                    <a:srgbClr val="000000">
                      <a:alpha val="43137"/>
                    </a:srgbClr>
                  </a:outerShdw>
                </a:effectLst>
              </a:rPr>
              <a:t>Only God’s Words Contain Eternal Life </a:t>
            </a:r>
          </a:p>
          <a:p>
            <a:pPr marL="0" indent="0" algn="ctr">
              <a:buNone/>
            </a:pPr>
            <a:r>
              <a:rPr lang="en-US" sz="4000" dirty="0">
                <a:solidFill>
                  <a:schemeClr val="accent2">
                    <a:lumMod val="20000"/>
                    <a:lumOff val="80000"/>
                  </a:schemeClr>
                </a:solidFill>
                <a:effectLst>
                  <a:outerShdw blurRad="38100" dist="38100" dir="2700000" algn="tl">
                    <a:srgbClr val="000000">
                      <a:alpha val="43137"/>
                    </a:srgbClr>
                  </a:outerShdw>
                </a:effectLst>
              </a:rPr>
              <a:t>John 6:67-69; 8:31-32</a:t>
            </a:r>
          </a:p>
          <a:p>
            <a:pPr marL="0" indent="0" algn="ctr">
              <a:buNone/>
            </a:pPr>
            <a:r>
              <a:rPr lang="en-US" sz="4400" b="1" dirty="0">
                <a:solidFill>
                  <a:schemeClr val="accent2">
                    <a:lumMod val="20000"/>
                    <a:lumOff val="80000"/>
                  </a:schemeClr>
                </a:solidFill>
                <a:effectLst>
                  <a:outerShdw blurRad="38100" dist="38100" dir="2700000" algn="tl">
                    <a:srgbClr val="000000">
                      <a:alpha val="43137"/>
                    </a:srgbClr>
                  </a:outerShdw>
                </a:effectLst>
              </a:rPr>
              <a:t>This is Walking by Faith </a:t>
            </a:r>
          </a:p>
          <a:p>
            <a:pPr marL="0" indent="0" algn="ctr">
              <a:buNone/>
            </a:pPr>
            <a:r>
              <a:rPr lang="en-US" sz="4000" dirty="0">
                <a:solidFill>
                  <a:schemeClr val="accent2">
                    <a:lumMod val="20000"/>
                    <a:lumOff val="80000"/>
                  </a:schemeClr>
                </a:solidFill>
                <a:effectLst>
                  <a:outerShdw blurRad="38100" dist="38100" dir="2700000" algn="tl">
                    <a:srgbClr val="000000">
                      <a:alpha val="43137"/>
                    </a:srgbClr>
                  </a:outerShdw>
                </a:effectLst>
              </a:rPr>
              <a:t>Romans 10:17; 2 Corinthians 5:7</a:t>
            </a:r>
          </a:p>
        </p:txBody>
      </p:sp>
    </p:spTree>
    <p:extLst>
      <p:ext uri="{BB962C8B-B14F-4D97-AF65-F5344CB8AC3E}">
        <p14:creationId xmlns:p14="http://schemas.microsoft.com/office/powerpoint/2010/main" val="2240873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87C4-21C4-CF5F-A5BD-3B6B4DBDD4A1}"/>
              </a:ext>
            </a:extLst>
          </p:cNvPr>
          <p:cNvSpPr>
            <a:spLocks noGrp="1"/>
          </p:cNvSpPr>
          <p:nvPr>
            <p:ph type="title"/>
          </p:nvPr>
        </p:nvSpPr>
        <p:spPr>
          <a:xfrm>
            <a:off x="381000" y="101599"/>
            <a:ext cx="11430000" cy="1158875"/>
          </a:xfrm>
        </p:spPr>
        <p:txBody>
          <a:bodyPr>
            <a:normAutofit/>
          </a:bodyPr>
          <a:lstStyle/>
          <a:p>
            <a:pPr algn="ctr"/>
            <a:r>
              <a:rPr lang="en-US" sz="6600" dirty="0">
                <a:solidFill>
                  <a:schemeClr val="accent2">
                    <a:lumMod val="20000"/>
                    <a:lumOff val="80000"/>
                  </a:schemeClr>
                </a:solidFill>
                <a:latin typeface="Cookie" panose="02000000000000000000" pitchFamily="2" charset="0"/>
              </a:rPr>
              <a:t>Consult the New Testament Before Acting!</a:t>
            </a:r>
          </a:p>
        </p:txBody>
      </p:sp>
      <p:sp>
        <p:nvSpPr>
          <p:cNvPr id="3" name="Content Placeholder 2">
            <a:extLst>
              <a:ext uri="{FF2B5EF4-FFF2-40B4-BE49-F238E27FC236}">
                <a16:creationId xmlns:a16="http://schemas.microsoft.com/office/drawing/2014/main" id="{20EDA260-F73E-A891-8215-A0D13418D928}"/>
              </a:ext>
            </a:extLst>
          </p:cNvPr>
          <p:cNvSpPr>
            <a:spLocks noGrp="1"/>
          </p:cNvSpPr>
          <p:nvPr>
            <p:ph sz="half" idx="1"/>
          </p:nvPr>
        </p:nvSpPr>
        <p:spPr>
          <a:xfrm>
            <a:off x="152400" y="1247411"/>
            <a:ext cx="5867400" cy="5495927"/>
          </a:xfrm>
          <a:solidFill>
            <a:schemeClr val="bg2">
              <a:lumMod val="25000"/>
              <a:alpha val="50000"/>
            </a:schemeClr>
          </a:solidFill>
        </p:spPr>
        <p:txBody>
          <a:bodyPr>
            <a:normAutofit/>
          </a:bodyPr>
          <a:lstStyle/>
          <a:p>
            <a:pPr marL="396875" indent="-396875">
              <a:lnSpc>
                <a:spcPct val="100000"/>
              </a:lnSpc>
              <a:spcBef>
                <a:spcPts val="0"/>
              </a:spcBef>
            </a:pPr>
            <a:r>
              <a:rPr lang="en-US" sz="4000" b="1" dirty="0">
                <a:solidFill>
                  <a:schemeClr val="accent2">
                    <a:lumMod val="20000"/>
                    <a:lumOff val="80000"/>
                  </a:schemeClr>
                </a:solidFill>
              </a:rPr>
              <a:t>How to Be Saved!</a:t>
            </a:r>
          </a:p>
          <a:p>
            <a:pPr marL="457200" lvl="1" indent="0">
              <a:lnSpc>
                <a:spcPct val="100000"/>
              </a:lnSpc>
              <a:spcBef>
                <a:spcPts val="0"/>
              </a:spcBef>
              <a:buNone/>
            </a:pPr>
            <a:r>
              <a:rPr lang="en-US" sz="3600" dirty="0">
                <a:solidFill>
                  <a:schemeClr val="accent2">
                    <a:lumMod val="20000"/>
                    <a:lumOff val="80000"/>
                  </a:schemeClr>
                </a:solidFill>
              </a:rPr>
              <a:t>Acts 2:37-41</a:t>
            </a:r>
          </a:p>
          <a:p>
            <a:pPr marL="396875" indent="-396875">
              <a:lnSpc>
                <a:spcPct val="100000"/>
              </a:lnSpc>
              <a:spcBef>
                <a:spcPts val="0"/>
              </a:spcBef>
            </a:pPr>
            <a:r>
              <a:rPr lang="en-US" sz="4000" b="1" dirty="0">
                <a:solidFill>
                  <a:schemeClr val="accent2">
                    <a:lumMod val="20000"/>
                    <a:lumOff val="80000"/>
                  </a:schemeClr>
                </a:solidFill>
              </a:rPr>
              <a:t>The Use of Mechanical Instruments/Worship</a:t>
            </a:r>
          </a:p>
          <a:p>
            <a:pPr marL="457200" lvl="1" indent="0">
              <a:lnSpc>
                <a:spcPct val="100000"/>
              </a:lnSpc>
              <a:spcBef>
                <a:spcPts val="0"/>
              </a:spcBef>
              <a:buNone/>
            </a:pPr>
            <a:r>
              <a:rPr lang="en-US" sz="3600" dirty="0">
                <a:solidFill>
                  <a:schemeClr val="accent2">
                    <a:lumMod val="20000"/>
                    <a:lumOff val="80000"/>
                  </a:schemeClr>
                </a:solidFill>
              </a:rPr>
              <a:t>Ep. 5:18-19; Rev. 22:18-19</a:t>
            </a:r>
          </a:p>
          <a:p>
            <a:pPr marL="396875" indent="-396875">
              <a:lnSpc>
                <a:spcPct val="100000"/>
              </a:lnSpc>
              <a:spcBef>
                <a:spcPts val="0"/>
              </a:spcBef>
            </a:pPr>
            <a:r>
              <a:rPr lang="en-US" sz="4000" b="1" dirty="0">
                <a:solidFill>
                  <a:schemeClr val="accent2">
                    <a:lumMod val="20000"/>
                    <a:lumOff val="80000"/>
                  </a:schemeClr>
                </a:solidFill>
              </a:rPr>
              <a:t>Work of the Church</a:t>
            </a:r>
          </a:p>
          <a:p>
            <a:pPr marL="457200" lvl="1" indent="0">
              <a:lnSpc>
                <a:spcPct val="100000"/>
              </a:lnSpc>
              <a:spcBef>
                <a:spcPts val="0"/>
              </a:spcBef>
              <a:buNone/>
            </a:pPr>
            <a:r>
              <a:rPr lang="en-US" sz="3600" dirty="0">
                <a:solidFill>
                  <a:schemeClr val="accent2">
                    <a:lumMod val="20000"/>
                    <a:lumOff val="80000"/>
                  </a:schemeClr>
                </a:solidFill>
              </a:rPr>
              <a:t>Acts 2:42-47</a:t>
            </a:r>
          </a:p>
          <a:p>
            <a:pPr marL="396875" indent="-396875">
              <a:lnSpc>
                <a:spcPct val="100000"/>
              </a:lnSpc>
              <a:spcBef>
                <a:spcPts val="0"/>
              </a:spcBef>
            </a:pPr>
            <a:r>
              <a:rPr lang="en-US" sz="4000" b="1" dirty="0">
                <a:solidFill>
                  <a:schemeClr val="accent2">
                    <a:lumMod val="20000"/>
                    <a:lumOff val="80000"/>
                  </a:schemeClr>
                </a:solidFill>
              </a:rPr>
              <a:t>Women as Preachers</a:t>
            </a:r>
          </a:p>
          <a:p>
            <a:pPr marL="457200" lvl="1" indent="0">
              <a:lnSpc>
                <a:spcPct val="100000"/>
              </a:lnSpc>
              <a:buNone/>
            </a:pPr>
            <a:r>
              <a:rPr lang="en-US" sz="3600" dirty="0">
                <a:solidFill>
                  <a:schemeClr val="accent2">
                    <a:lumMod val="20000"/>
                    <a:lumOff val="80000"/>
                  </a:schemeClr>
                </a:solidFill>
              </a:rPr>
              <a:t>1 Timothy 2:11-12</a:t>
            </a:r>
          </a:p>
        </p:txBody>
      </p:sp>
      <p:sp>
        <p:nvSpPr>
          <p:cNvPr id="4" name="Content Placeholder 3">
            <a:extLst>
              <a:ext uri="{FF2B5EF4-FFF2-40B4-BE49-F238E27FC236}">
                <a16:creationId xmlns:a16="http://schemas.microsoft.com/office/drawing/2014/main" id="{B1ABCD39-4EC3-266A-21EA-F63FA7432264}"/>
              </a:ext>
            </a:extLst>
          </p:cNvPr>
          <p:cNvSpPr>
            <a:spLocks noGrp="1"/>
          </p:cNvSpPr>
          <p:nvPr>
            <p:ph sz="half" idx="2"/>
          </p:nvPr>
        </p:nvSpPr>
        <p:spPr>
          <a:xfrm>
            <a:off x="6172200" y="1245234"/>
            <a:ext cx="5867400" cy="5495926"/>
          </a:xfrm>
          <a:solidFill>
            <a:schemeClr val="bg2">
              <a:lumMod val="25000"/>
              <a:alpha val="50000"/>
            </a:schemeClr>
          </a:solidFill>
        </p:spPr>
        <p:txBody>
          <a:bodyPr>
            <a:normAutofit/>
          </a:bodyPr>
          <a:lstStyle/>
          <a:p>
            <a:pPr marL="396875" indent="-396875"/>
            <a:r>
              <a:rPr lang="en-US" sz="4000" b="1" dirty="0">
                <a:solidFill>
                  <a:schemeClr val="accent2">
                    <a:lumMod val="20000"/>
                    <a:lumOff val="80000"/>
                  </a:schemeClr>
                </a:solidFill>
              </a:rPr>
              <a:t>Morality Standards</a:t>
            </a:r>
          </a:p>
          <a:p>
            <a:pPr marL="457200" lvl="1" indent="0">
              <a:buNone/>
            </a:pPr>
            <a:r>
              <a:rPr lang="en-US" sz="3600" dirty="0">
                <a:solidFill>
                  <a:schemeClr val="accent2">
                    <a:lumMod val="20000"/>
                    <a:lumOff val="80000"/>
                  </a:schemeClr>
                </a:solidFill>
              </a:rPr>
              <a:t>Matthew 5:13-16</a:t>
            </a:r>
          </a:p>
          <a:p>
            <a:pPr marL="396875" indent="-396875"/>
            <a:r>
              <a:rPr lang="en-US" sz="4000" b="1" dirty="0">
                <a:solidFill>
                  <a:schemeClr val="accent2">
                    <a:lumMod val="20000"/>
                    <a:lumOff val="80000"/>
                  </a:schemeClr>
                </a:solidFill>
              </a:rPr>
              <a:t>Marriage and Divorce</a:t>
            </a:r>
          </a:p>
          <a:p>
            <a:pPr marL="457200" lvl="1" indent="0">
              <a:buNone/>
            </a:pPr>
            <a:r>
              <a:rPr lang="en-US" sz="3600" dirty="0">
                <a:solidFill>
                  <a:schemeClr val="accent2">
                    <a:lumMod val="20000"/>
                    <a:lumOff val="80000"/>
                  </a:schemeClr>
                </a:solidFill>
              </a:rPr>
              <a:t>Matthew 19:9</a:t>
            </a:r>
          </a:p>
          <a:p>
            <a:pPr marL="396875" indent="-396875"/>
            <a:r>
              <a:rPr lang="en-US" sz="4000" b="1" dirty="0">
                <a:solidFill>
                  <a:schemeClr val="accent2">
                    <a:lumMod val="20000"/>
                    <a:lumOff val="80000"/>
                  </a:schemeClr>
                </a:solidFill>
              </a:rPr>
              <a:t>Effectiveness of Prayer</a:t>
            </a:r>
          </a:p>
          <a:p>
            <a:pPr marL="457200" lvl="1" indent="0">
              <a:buNone/>
            </a:pPr>
            <a:r>
              <a:rPr lang="en-US" sz="3600" dirty="0">
                <a:solidFill>
                  <a:schemeClr val="accent2">
                    <a:lumMod val="20000"/>
                    <a:lumOff val="80000"/>
                  </a:schemeClr>
                </a:solidFill>
              </a:rPr>
              <a:t>James 5:17</a:t>
            </a:r>
          </a:p>
          <a:p>
            <a:pPr marL="396875" indent="-396875"/>
            <a:r>
              <a:rPr lang="en-US" sz="4000" b="1" dirty="0">
                <a:solidFill>
                  <a:schemeClr val="accent2">
                    <a:lumMod val="20000"/>
                    <a:lumOff val="80000"/>
                  </a:schemeClr>
                </a:solidFill>
              </a:rPr>
              <a:t>Which of us will go to Heaven?</a:t>
            </a:r>
          </a:p>
          <a:p>
            <a:pPr marL="457200" lvl="1" indent="0">
              <a:buNone/>
            </a:pPr>
            <a:r>
              <a:rPr lang="en-US" sz="3600" dirty="0">
                <a:solidFill>
                  <a:schemeClr val="accent2">
                    <a:lumMod val="20000"/>
                    <a:lumOff val="80000"/>
                  </a:schemeClr>
                </a:solidFill>
              </a:rPr>
              <a:t>Matthew 7:21-23</a:t>
            </a:r>
          </a:p>
        </p:txBody>
      </p:sp>
    </p:spTree>
    <p:extLst>
      <p:ext uri="{BB962C8B-B14F-4D97-AF65-F5344CB8AC3E}">
        <p14:creationId xmlns:p14="http://schemas.microsoft.com/office/powerpoint/2010/main" val="842055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fade">
                                      <p:cBhvr>
                                        <p:cTn id="55" dur="500"/>
                                        <p:tgtEl>
                                          <p:spTgt spid="4">
                                            <p:txEl>
                                              <p:pRg st="0" end="0"/>
                                            </p:txEl>
                                          </p:spTgt>
                                        </p:tgtEl>
                                      </p:cBhvr>
                                    </p:animEffect>
                                    <p:anim calcmode="lin" valueType="num">
                                      <p:cBhvr>
                                        <p:cTn id="5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4">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500"/>
                                        <p:tgtEl>
                                          <p:spTgt spid="4">
                                            <p:txEl>
                                              <p:pRg st="1" end="1"/>
                                            </p:txEl>
                                          </p:spTgt>
                                        </p:tgtEl>
                                      </p:cBhvr>
                                    </p:animEffect>
                                    <p:anim calcmode="lin" valueType="num">
                                      <p:cBhvr>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500"/>
                                        <p:tgtEl>
                                          <p:spTgt spid="4">
                                            <p:txEl>
                                              <p:pRg st="2" end="2"/>
                                            </p:txEl>
                                          </p:spTgt>
                                        </p:tgtEl>
                                      </p:cBhvr>
                                    </p:animEffect>
                                    <p:anim calcmode="lin" valueType="num">
                                      <p:cBhvr>
                                        <p:cTn id="6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9" dur="500" fill="hold"/>
                                        <p:tgtEl>
                                          <p:spTgt spid="4">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fade">
                                      <p:cBhvr>
                                        <p:cTn id="72" dur="500"/>
                                        <p:tgtEl>
                                          <p:spTgt spid="4">
                                            <p:txEl>
                                              <p:pRg st="3" end="3"/>
                                            </p:txEl>
                                          </p:spTgt>
                                        </p:tgtEl>
                                      </p:cBhvr>
                                    </p:animEffect>
                                    <p:anim calcmode="lin" valueType="num">
                                      <p:cBhvr>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fade">
                                      <p:cBhvr>
                                        <p:cTn id="79" dur="500"/>
                                        <p:tgtEl>
                                          <p:spTgt spid="4">
                                            <p:txEl>
                                              <p:pRg st="4" end="4"/>
                                            </p:txEl>
                                          </p:spTgt>
                                        </p:tgtEl>
                                      </p:cBhvr>
                                    </p:animEffect>
                                    <p:anim calcmode="lin" valueType="num">
                                      <p:cBhvr>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1" dur="500" fill="hold"/>
                                        <p:tgtEl>
                                          <p:spTgt spid="4">
                                            <p:txEl>
                                              <p:pRg st="4" end="4"/>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fade">
                                      <p:cBhvr>
                                        <p:cTn id="84" dur="500"/>
                                        <p:tgtEl>
                                          <p:spTgt spid="4">
                                            <p:txEl>
                                              <p:pRg st="5" end="5"/>
                                            </p:txEl>
                                          </p:spTgt>
                                        </p:tgtEl>
                                      </p:cBhvr>
                                    </p:animEffect>
                                    <p:anim calcmode="lin" valueType="num">
                                      <p:cBhvr>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6"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Effect transition="in" filter="fade">
                                      <p:cBhvr>
                                        <p:cTn id="91" dur="500"/>
                                        <p:tgtEl>
                                          <p:spTgt spid="4">
                                            <p:txEl>
                                              <p:pRg st="6" end="6"/>
                                            </p:txEl>
                                          </p:spTgt>
                                        </p:tgtEl>
                                      </p:cBhvr>
                                    </p:animEffect>
                                    <p:anim calcmode="lin" valueType="num">
                                      <p:cBhvr>
                                        <p:cTn id="9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3" dur="500" fill="hold"/>
                                        <p:tgtEl>
                                          <p:spTgt spid="4">
                                            <p:txEl>
                                              <p:pRg st="6" end="6"/>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
                                            <p:txEl>
                                              <p:pRg st="7" end="7"/>
                                            </p:txEl>
                                          </p:spTgt>
                                        </p:tgtEl>
                                        <p:attrNameLst>
                                          <p:attrName>style.visibility</p:attrName>
                                        </p:attrNameLst>
                                      </p:cBhvr>
                                      <p:to>
                                        <p:strVal val="visible"/>
                                      </p:to>
                                    </p:set>
                                    <p:animEffect transition="in" filter="fade">
                                      <p:cBhvr>
                                        <p:cTn id="96" dur="500"/>
                                        <p:tgtEl>
                                          <p:spTgt spid="4">
                                            <p:txEl>
                                              <p:pRg st="7" end="7"/>
                                            </p:txEl>
                                          </p:spTgt>
                                        </p:tgtEl>
                                      </p:cBhvr>
                                    </p:animEffect>
                                    <p:anim calcmode="lin" valueType="num">
                                      <p:cBhvr>
                                        <p:cTn id="9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8"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D458-41F6-2E83-E5CB-1E07730E32BC}"/>
              </a:ext>
            </a:extLst>
          </p:cNvPr>
          <p:cNvSpPr>
            <a:spLocks noGrp="1"/>
          </p:cNvSpPr>
          <p:nvPr>
            <p:ph type="ctrTitle"/>
          </p:nvPr>
        </p:nvSpPr>
        <p:spPr>
          <a:xfrm>
            <a:off x="751751" y="345266"/>
            <a:ext cx="10683240" cy="1097279"/>
          </a:xfrm>
        </p:spPr>
        <p:txBody>
          <a:bodyPr anchor="t">
            <a:normAutofit/>
          </a:bodyPr>
          <a:lstStyle/>
          <a:p>
            <a:r>
              <a:rPr lang="en-US" sz="6600" dirty="0">
                <a:solidFill>
                  <a:schemeClr val="accent2">
                    <a:lumMod val="20000"/>
                    <a:lumOff val="80000"/>
                  </a:schemeClr>
                </a:solidFill>
                <a:effectLst>
                  <a:outerShdw blurRad="38100" dist="38100" dir="2700000" algn="tl">
                    <a:srgbClr val="000000">
                      <a:alpha val="43137"/>
                    </a:srgbClr>
                  </a:outerShdw>
                </a:effectLst>
                <a:latin typeface="Copperplate Gothic Bold" panose="020E0705020206020404" pitchFamily="34" charset="0"/>
              </a:rPr>
              <a:t>Conclusion</a:t>
            </a:r>
            <a:endParaRPr lang="en-US" sz="4800" dirty="0">
              <a:solidFill>
                <a:schemeClr val="accent2">
                  <a:lumMod val="20000"/>
                  <a:lumOff val="80000"/>
                </a:schemeClr>
              </a:solidFill>
              <a:effectLst>
                <a:outerShdw blurRad="38100" dist="38100" dir="2700000" algn="tl">
                  <a:srgbClr val="000000">
                    <a:alpha val="43137"/>
                  </a:srgbClr>
                </a:outerShdw>
              </a:effectLst>
              <a:latin typeface="Copperplate Gothic Bold" panose="020E0705020206020404" pitchFamily="34" charset="0"/>
            </a:endParaRPr>
          </a:p>
        </p:txBody>
      </p:sp>
      <p:sp>
        <p:nvSpPr>
          <p:cNvPr id="3" name="Subtitle 2">
            <a:extLst>
              <a:ext uri="{FF2B5EF4-FFF2-40B4-BE49-F238E27FC236}">
                <a16:creationId xmlns:a16="http://schemas.microsoft.com/office/drawing/2014/main" id="{4526E994-83B3-EEC9-3E1D-79C30076B420}"/>
              </a:ext>
            </a:extLst>
          </p:cNvPr>
          <p:cNvSpPr>
            <a:spLocks noGrp="1"/>
          </p:cNvSpPr>
          <p:nvPr>
            <p:ph type="subTitle" idx="1"/>
          </p:nvPr>
        </p:nvSpPr>
        <p:spPr>
          <a:xfrm>
            <a:off x="457199" y="1718441"/>
            <a:ext cx="11272345" cy="4114800"/>
          </a:xfrm>
        </p:spPr>
        <p:txBody>
          <a:bodyPr>
            <a:normAutofit/>
          </a:bodyPr>
          <a:lstStyle/>
          <a:p>
            <a:r>
              <a:rPr lang="en-US" sz="6600" dirty="0">
                <a:solidFill>
                  <a:schemeClr val="accent2">
                    <a:lumMod val="20000"/>
                    <a:lumOff val="80000"/>
                  </a:schemeClr>
                </a:solidFill>
                <a:latin typeface="Cookie" panose="02000000000000000000" pitchFamily="2" charset="0"/>
              </a:rPr>
              <a:t>“To the law and to the testimony! If they do not speak according to this word, it is because there is no light in them.”</a:t>
            </a:r>
          </a:p>
          <a:p>
            <a:pPr algn="r"/>
            <a:r>
              <a:rPr lang="en-US" sz="4000" b="1" dirty="0">
                <a:solidFill>
                  <a:schemeClr val="accent2">
                    <a:lumMod val="20000"/>
                    <a:lumOff val="80000"/>
                  </a:schemeClr>
                </a:solidFill>
              </a:rPr>
              <a:t>Isaiah 8:20</a:t>
            </a:r>
          </a:p>
        </p:txBody>
      </p:sp>
    </p:spTree>
    <p:extLst>
      <p:ext uri="{BB962C8B-B14F-4D97-AF65-F5344CB8AC3E}">
        <p14:creationId xmlns:p14="http://schemas.microsoft.com/office/powerpoint/2010/main" val="1012134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TotalTime>
  <Words>2155</Words>
  <Application>Microsoft Office PowerPoint</Application>
  <PresentationFormat>Widescreen</PresentationFormat>
  <Paragraphs>89</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Aptos Display</vt:lpstr>
      <vt:lpstr>Arial</vt:lpstr>
      <vt:lpstr>Calibri</vt:lpstr>
      <vt:lpstr>Cookie</vt:lpstr>
      <vt:lpstr>Copperplate Gothic Bold</vt:lpstr>
      <vt:lpstr>Symbol</vt:lpstr>
      <vt:lpstr>Trebuchet MS</vt:lpstr>
      <vt:lpstr>Office Theme</vt:lpstr>
      <vt:lpstr>Please Inquire for the Word of the Lord</vt:lpstr>
      <vt:lpstr>We Should Desire to Hear God’s Word!</vt:lpstr>
      <vt:lpstr>Consult the New Testament Before Acting!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Inquire for the Word of the Lord”</dc:title>
  <dc:creator>Stan Cox</dc:creator>
  <cp:lastModifiedBy>Stan Cox</cp:lastModifiedBy>
  <cp:revision>1</cp:revision>
  <dcterms:created xsi:type="dcterms:W3CDTF">2024-03-28T14:24:21Z</dcterms:created>
  <dcterms:modified xsi:type="dcterms:W3CDTF">2024-03-30T17:56:32Z</dcterms:modified>
</cp:coreProperties>
</file>