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C715BB-8BE8-4DF0-B3C5-462271877AEE}" v="9" dt="2025-04-23T22:54:06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53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 Cox" userId="9376f276357bfffd" providerId="LiveId" clId="{1EC715BB-8BE8-4DF0-B3C5-462271877AEE}"/>
    <pc:docChg chg="modSld modHandout">
      <pc:chgData name="Stan Cox" userId="9376f276357bfffd" providerId="LiveId" clId="{1EC715BB-8BE8-4DF0-B3C5-462271877AEE}" dt="2025-04-23T22:54:06.324" v="15"/>
      <pc:docMkLst>
        <pc:docMk/>
      </pc:docMkLst>
      <pc:sldChg chg="addSp modSp mod modAnim">
        <pc:chgData name="Stan Cox" userId="9376f276357bfffd" providerId="LiveId" clId="{1EC715BB-8BE8-4DF0-B3C5-462271877AEE}" dt="2025-04-23T22:54:06.324" v="15"/>
        <pc:sldMkLst>
          <pc:docMk/>
          <pc:sldMk cId="3631965863" sldId="257"/>
        </pc:sldMkLst>
        <pc:spChg chg="add mod">
          <ac:chgData name="Stan Cox" userId="9376f276357bfffd" providerId="LiveId" clId="{1EC715BB-8BE8-4DF0-B3C5-462271877AEE}" dt="2025-04-23T22:53:02.133" v="3" actId="2085"/>
          <ac:spMkLst>
            <pc:docMk/>
            <pc:sldMk cId="3631965863" sldId="257"/>
            <ac:spMk id="4" creationId="{06C9747D-73E9-9275-BEFF-C06D7F4B95F6}"/>
          </ac:spMkLst>
        </pc:spChg>
        <pc:spChg chg="add mod">
          <ac:chgData name="Stan Cox" userId="9376f276357bfffd" providerId="LiveId" clId="{1EC715BB-8BE8-4DF0-B3C5-462271877AEE}" dt="2025-04-23T22:53:12.247" v="5" actId="1076"/>
          <ac:spMkLst>
            <pc:docMk/>
            <pc:sldMk cId="3631965863" sldId="257"/>
            <ac:spMk id="5" creationId="{8311D5C2-94E4-EF24-F27A-A78FE3979E67}"/>
          </ac:spMkLst>
        </pc:spChg>
        <pc:spChg chg="add mod">
          <ac:chgData name="Stan Cox" userId="9376f276357bfffd" providerId="LiveId" clId="{1EC715BB-8BE8-4DF0-B3C5-462271877AEE}" dt="2025-04-23T22:53:22.486" v="8" actId="1076"/>
          <ac:spMkLst>
            <pc:docMk/>
            <pc:sldMk cId="3631965863" sldId="257"/>
            <ac:spMk id="6" creationId="{14534258-6DDF-D9F6-6757-C1182DBEB9CB}"/>
          </ac:spMkLst>
        </pc:spChg>
        <pc:spChg chg="add mod">
          <ac:chgData name="Stan Cox" userId="9376f276357bfffd" providerId="LiveId" clId="{1EC715BB-8BE8-4DF0-B3C5-462271877AEE}" dt="2025-04-23T22:53:28.848" v="10" actId="1076"/>
          <ac:spMkLst>
            <pc:docMk/>
            <pc:sldMk cId="3631965863" sldId="257"/>
            <ac:spMk id="7" creationId="{71229DF5-9D44-9340-40F1-74D7A9DC03F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AB35DDC-0839-0CC6-F90D-6696854B05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sz="2400" dirty="0">
                <a:latin typeface="Harrington" panose="04040505050A02020702" pitchFamily="82" charset="0"/>
              </a:rPr>
              <a:t>Proper Alliances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550D93-3479-8B32-D6D3-A639F91ABC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/>
              <a:t>April 27, 2025 @ 9am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8F2243-5410-50EE-D221-83D03E8E96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/>
              <a:t>West Side church of Christ, Stan Cox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4BB630-E96E-BAAA-3A2D-730B4075E4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r>
              <a:rPr lang="en-US" dirty="0"/>
              <a:t>   soundteaching.org  </a:t>
            </a:r>
          </a:p>
        </p:txBody>
      </p:sp>
    </p:spTree>
    <p:extLst>
      <p:ext uri="{BB962C8B-B14F-4D97-AF65-F5344CB8AC3E}">
        <p14:creationId xmlns:p14="http://schemas.microsoft.com/office/powerpoint/2010/main" val="1193260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46992-ADA9-DC07-3E20-8EB9BFDB5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C0CEC7-572E-E440-ED3B-C3830CD98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4C11D-D5DB-30CC-D4C6-FB36350F7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38C5-9A40-4375-A766-D11020B7A38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BD880-5B0F-0C3F-27D8-3841899A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5C6AE-F1EF-0636-A62C-EEEB00C1C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8F9E-4E78-4D6A-BF3D-7EB98D44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44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0E8A0-8D4E-1013-430E-00B1173BB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9CA0F-78BD-8886-E74F-085389C86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AF00A-F10D-EE49-A850-3F095EC32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38C5-9A40-4375-A766-D11020B7A38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0E11D-30F1-3FEB-0BD1-22CD11C80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0C308-62D4-E74F-07BF-96F3EE1A7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8F9E-4E78-4D6A-BF3D-7EB98D44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4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4EDBF3-5F3A-1550-7C85-3FA77C279D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80F7D-AF9E-10F8-49F2-1BB166399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80A8-061B-1D4D-95CA-7E08A66C8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38C5-9A40-4375-A766-D11020B7A38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1BF9B-622B-D7CC-2C67-D25FE84E1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BF6E2-3F46-53B6-569E-219715B80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8F9E-4E78-4D6A-BF3D-7EB98D44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2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C98EE-5EEB-CABE-B0CF-10D697DD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B3D1F-0304-F9CD-64FC-C5FB3F10B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0E907-7293-916B-3514-C9721F0EA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38C5-9A40-4375-A766-D11020B7A38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B03B4-6515-AC66-894A-A1DC2EA62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EBE36-F61E-6F46-3840-39B5EAD3C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8F9E-4E78-4D6A-BF3D-7EB98D44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09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8DFC6-13E5-6AE1-D38D-9DE142E40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DCF24-9E81-AF22-7CAC-57F9F72D7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C106A-2066-838E-F400-6150DF9F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38C5-9A40-4375-A766-D11020B7A38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52C5C-D591-8C5D-C30C-EB031F2B4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0E27D-D317-3269-ECA2-AA610895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8F9E-4E78-4D6A-BF3D-7EB98D44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2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4966C-C012-53BB-4F36-81E08CF48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3366F-A40C-39B3-2F28-9C9A67FDF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C8720-3518-0E2C-ADB3-2E7F94544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88AD4F-BB5D-5F35-B89E-0473FC509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38C5-9A40-4375-A766-D11020B7A38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10FD0-80D8-7F84-2690-8A177BBFC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C3704-9070-3DF3-24CC-824A6567E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8F9E-4E78-4D6A-BF3D-7EB98D44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9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EB469-AB7B-D89F-CF8F-95E0FB0D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48927-AB33-FE25-6AE1-2BDABE8CA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A4B1F4-B7E4-E4AE-80B9-C3637DA66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F2EC4A-A10B-49BA-EE88-3BB4A2FC6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890517-6E50-E9AF-72A3-7061F25B32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C9E99B-0F60-5247-194F-724A2058A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38C5-9A40-4375-A766-D11020B7A38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AD91CB-A46A-D86B-7D6C-C6091EE46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618A50-1D2D-4B70-B8E0-49655ADF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8F9E-4E78-4D6A-BF3D-7EB98D44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31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66AC6-1D58-3244-C295-5DE6B2702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059383-F76D-41C3-7305-0ED3BC5DE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38C5-9A40-4375-A766-D11020B7A38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5610EA-06FC-B192-EDDF-FCB9D5B0B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DC167-DE8D-4A6C-613B-F3BA2F2DC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8F9E-4E78-4D6A-BF3D-7EB98D44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15E080-395D-3E0C-FD29-98219303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38C5-9A40-4375-A766-D11020B7A38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439416-58EB-2526-C0E3-2231445D5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5E630-FFB6-1E5F-1A6C-540C16CC6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8F9E-4E78-4D6A-BF3D-7EB98D44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7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01B3E-DAB2-A260-ACA6-44F659586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0B9B7-DE85-1B53-8529-AD3E5B2DF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BB983-1E7E-152B-FF51-879B629CF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7BEC9-DEE0-79F0-4C6F-FBEE21053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38C5-9A40-4375-A766-D11020B7A38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34A0A-93DD-013C-59D2-AF4F96D98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172CB7-2772-FAB8-8D1C-54F86B003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8F9E-4E78-4D6A-BF3D-7EB98D44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58602-EEED-49BE-6715-B7459C1B9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49E377-781B-388C-692B-C52BDE9BD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06F1CF-FDFC-FB5B-F289-EECC0FD52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7D4B3-541B-E814-1721-9CB437516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38C5-9A40-4375-A766-D11020B7A38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591FB-DCE2-91DF-9A8A-327EA3520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AA0970-8CAB-D58B-E776-ECD5B2293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8F9E-4E78-4D6A-BF3D-7EB98D44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7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807AA5-7DBF-39AB-3D80-9758CDE32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2CDBBA-0840-15FE-7C77-EEA388DDB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96818-1B06-1CED-93F4-0CDDE98B1A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C338C5-9A40-4375-A766-D11020B7A38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09365-76A3-EBFD-DE85-7C5585A76D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C61F6-268D-BC0B-9F6E-C32E31B8E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A88F9E-4E78-4D6A-BF3D-7EB98D44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7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hand holding a tube&#10;&#10;AI-generated content may be incorrect.">
            <a:extLst>
              <a:ext uri="{FF2B5EF4-FFF2-40B4-BE49-F238E27FC236}">
                <a16:creationId xmlns:a16="http://schemas.microsoft.com/office/drawing/2014/main" id="{CD0E1092-7DAC-3E04-A564-A7DA2B5A6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0484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DF3A4-9863-A74B-77FC-5741F813B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book&#10;&#10;AI-generated content may be incorrect.">
            <a:extLst>
              <a:ext uri="{FF2B5EF4-FFF2-40B4-BE49-F238E27FC236}">
                <a16:creationId xmlns:a16="http://schemas.microsoft.com/office/drawing/2014/main" id="{F9D427AC-C669-2C89-3701-5B7F61A740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6C9747D-73E9-9275-BEFF-C06D7F4B95F6}"/>
              </a:ext>
            </a:extLst>
          </p:cNvPr>
          <p:cNvSpPr/>
          <p:nvPr/>
        </p:nvSpPr>
        <p:spPr>
          <a:xfrm>
            <a:off x="426720" y="2123440"/>
            <a:ext cx="5303520" cy="172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11D5C2-94E4-EF24-F27A-A78FE3979E67}"/>
              </a:ext>
            </a:extLst>
          </p:cNvPr>
          <p:cNvSpPr/>
          <p:nvPr/>
        </p:nvSpPr>
        <p:spPr>
          <a:xfrm>
            <a:off x="426720" y="4399280"/>
            <a:ext cx="5303520" cy="172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534258-6DDF-D9F6-6757-C1182DBEB9CB}"/>
              </a:ext>
            </a:extLst>
          </p:cNvPr>
          <p:cNvSpPr/>
          <p:nvPr/>
        </p:nvSpPr>
        <p:spPr>
          <a:xfrm>
            <a:off x="6309360" y="2123440"/>
            <a:ext cx="5303520" cy="172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229DF5-9D44-9340-40F1-74D7A9DC03F2}"/>
              </a:ext>
            </a:extLst>
          </p:cNvPr>
          <p:cNvSpPr/>
          <p:nvPr/>
        </p:nvSpPr>
        <p:spPr>
          <a:xfrm>
            <a:off x="6309360" y="4399280"/>
            <a:ext cx="5303520" cy="172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658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E4913E-0592-23BE-F0FD-7B48BA0718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artoon of hands holding each other&#10;&#10;AI-generated content may be incorrect.">
            <a:extLst>
              <a:ext uri="{FF2B5EF4-FFF2-40B4-BE49-F238E27FC236}">
                <a16:creationId xmlns:a16="http://schemas.microsoft.com/office/drawing/2014/main" id="{4BB950ED-9A6F-6E09-CAFA-8E9F19FD6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6868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Harrington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Stan Cox</dc:creator>
  <cp:lastModifiedBy>Stan Cox</cp:lastModifiedBy>
  <cp:revision>1</cp:revision>
  <cp:lastPrinted>2025-04-23T22:52:21Z</cp:lastPrinted>
  <dcterms:created xsi:type="dcterms:W3CDTF">2025-04-23T22:48:47Z</dcterms:created>
  <dcterms:modified xsi:type="dcterms:W3CDTF">2025-04-23T22:54:08Z</dcterms:modified>
</cp:coreProperties>
</file>