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63" r:id="rId5"/>
    <p:sldId id="259" r:id="rId6"/>
    <p:sldId id="264" r:id="rId7"/>
    <p:sldId id="260" r:id="rId8"/>
    <p:sldId id="265" r:id="rId9"/>
    <p:sldId id="261" r:id="rId10"/>
    <p:sldId id="266" r:id="rId11"/>
    <p:sldId id="262"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79" autoAdjust="0"/>
  </p:normalViewPr>
  <p:slideViewPr>
    <p:cSldViewPr>
      <p:cViewPr varScale="1">
        <p:scale>
          <a:sx n="60" d="100"/>
          <a:sy n="60" d="100"/>
        </p:scale>
        <p:origin x="-1572" y="-7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2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2000" dirty="0" smtClean="0">
                <a:latin typeface="Bernard MT Condensed" pitchFamily="18" charset="0"/>
              </a:rPr>
              <a:t>Resolve</a:t>
            </a:r>
            <a:r>
              <a:rPr lang="en-US" dirty="0" smtClean="0"/>
              <a:t>	</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27D8B1-9FBB-40C1-BA40-194336C6B6B8}" type="datetimeFigureOut">
              <a:rPr lang="en-US" smtClean="0"/>
              <a:t>8/5/2012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2229087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D871F-158F-4545-940D-896099C8B701}" type="datetimeFigureOut">
              <a:rPr lang="en-US" smtClean="0"/>
              <a:t>8/5/2012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5D528C-A666-46FE-B07F-2311E095EA77}" type="slidenum">
              <a:rPr lang="en-US" smtClean="0"/>
              <a:t>‹#›</a:t>
            </a:fld>
            <a:endParaRPr lang="en-US"/>
          </a:p>
        </p:txBody>
      </p:sp>
    </p:spTree>
    <p:extLst>
      <p:ext uri="{BB962C8B-B14F-4D97-AF65-F5344CB8AC3E}">
        <p14:creationId xmlns:p14="http://schemas.microsoft.com/office/powerpoint/2010/main" val="2643380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 at West Side on August 5,</a:t>
            </a:r>
            <a:r>
              <a:rPr lang="en-US" baseline="0" dirty="0" smtClean="0"/>
              <a:t> 2012 PM</a:t>
            </a:r>
          </a:p>
          <a:p>
            <a:r>
              <a:rPr lang="en-US" baseline="0" dirty="0" smtClean="0"/>
              <a:t>Print Slides: 1,10,12</a:t>
            </a:r>
            <a:endParaRPr lang="en-US" dirty="0"/>
          </a:p>
        </p:txBody>
      </p:sp>
      <p:sp>
        <p:nvSpPr>
          <p:cNvPr id="4" name="Slide Number Placeholder 3"/>
          <p:cNvSpPr>
            <a:spLocks noGrp="1"/>
          </p:cNvSpPr>
          <p:nvPr>
            <p:ph type="sldNum" sz="quarter" idx="10"/>
          </p:nvPr>
        </p:nvSpPr>
        <p:spPr/>
        <p:txBody>
          <a:bodyPr/>
          <a:lstStyle/>
          <a:p>
            <a:fld id="{865D528C-A666-46FE-B07F-2311E095EA77}" type="slidenum">
              <a:rPr lang="en-US" smtClean="0"/>
              <a:t>1</a:t>
            </a:fld>
            <a:endParaRPr lang="en-US"/>
          </a:p>
        </p:txBody>
      </p:sp>
    </p:spTree>
    <p:extLst>
      <p:ext uri="{BB962C8B-B14F-4D97-AF65-F5344CB8AC3E}">
        <p14:creationId xmlns:p14="http://schemas.microsoft.com/office/powerpoint/2010/main" val="3575527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D9AA33-86AD-44CD-BA5F-01C0276609BC}" type="datetimeFigureOut">
              <a:rPr lang="en-US" smtClean="0"/>
              <a:t>8/5/2012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2B2B-90AE-4D5B-A9FD-74A1AE994D7A}" type="slidenum">
              <a:rPr lang="en-US" smtClean="0"/>
              <a:t>‹#›</a:t>
            </a:fld>
            <a:endParaRPr lang="en-US"/>
          </a:p>
        </p:txBody>
      </p:sp>
    </p:spTree>
    <p:extLst>
      <p:ext uri="{BB962C8B-B14F-4D97-AF65-F5344CB8AC3E}">
        <p14:creationId xmlns:p14="http://schemas.microsoft.com/office/powerpoint/2010/main" val="2377995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9AA33-86AD-44CD-BA5F-01C0276609BC}" type="datetimeFigureOut">
              <a:rPr lang="en-US" smtClean="0"/>
              <a:t>8/5/2012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2B2B-90AE-4D5B-A9FD-74A1AE994D7A}" type="slidenum">
              <a:rPr lang="en-US" smtClean="0"/>
              <a:t>‹#›</a:t>
            </a:fld>
            <a:endParaRPr lang="en-US"/>
          </a:p>
        </p:txBody>
      </p:sp>
    </p:spTree>
    <p:extLst>
      <p:ext uri="{BB962C8B-B14F-4D97-AF65-F5344CB8AC3E}">
        <p14:creationId xmlns:p14="http://schemas.microsoft.com/office/powerpoint/2010/main" val="278223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9AA33-86AD-44CD-BA5F-01C0276609BC}" type="datetimeFigureOut">
              <a:rPr lang="en-US" smtClean="0"/>
              <a:t>8/5/2012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2B2B-90AE-4D5B-A9FD-74A1AE994D7A}" type="slidenum">
              <a:rPr lang="en-US" smtClean="0"/>
              <a:t>‹#›</a:t>
            </a:fld>
            <a:endParaRPr lang="en-US"/>
          </a:p>
        </p:txBody>
      </p:sp>
    </p:spTree>
    <p:extLst>
      <p:ext uri="{BB962C8B-B14F-4D97-AF65-F5344CB8AC3E}">
        <p14:creationId xmlns:p14="http://schemas.microsoft.com/office/powerpoint/2010/main" val="547282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9AA33-86AD-44CD-BA5F-01C0276609BC}" type="datetimeFigureOut">
              <a:rPr lang="en-US" smtClean="0"/>
              <a:t>8/5/2012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2B2B-90AE-4D5B-A9FD-74A1AE994D7A}" type="slidenum">
              <a:rPr lang="en-US" smtClean="0"/>
              <a:t>‹#›</a:t>
            </a:fld>
            <a:endParaRPr lang="en-US"/>
          </a:p>
        </p:txBody>
      </p:sp>
    </p:spTree>
    <p:extLst>
      <p:ext uri="{BB962C8B-B14F-4D97-AF65-F5344CB8AC3E}">
        <p14:creationId xmlns:p14="http://schemas.microsoft.com/office/powerpoint/2010/main" val="348329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D9AA33-86AD-44CD-BA5F-01C0276609BC}" type="datetimeFigureOut">
              <a:rPr lang="en-US" smtClean="0"/>
              <a:t>8/5/2012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2B2B-90AE-4D5B-A9FD-74A1AE994D7A}" type="slidenum">
              <a:rPr lang="en-US" smtClean="0"/>
              <a:t>‹#›</a:t>
            </a:fld>
            <a:endParaRPr lang="en-US"/>
          </a:p>
        </p:txBody>
      </p:sp>
    </p:spTree>
    <p:extLst>
      <p:ext uri="{BB962C8B-B14F-4D97-AF65-F5344CB8AC3E}">
        <p14:creationId xmlns:p14="http://schemas.microsoft.com/office/powerpoint/2010/main" val="360628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D9AA33-86AD-44CD-BA5F-01C0276609BC}" type="datetimeFigureOut">
              <a:rPr lang="en-US" smtClean="0"/>
              <a:t>8/5/2012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72B2B-90AE-4D5B-A9FD-74A1AE994D7A}" type="slidenum">
              <a:rPr lang="en-US" smtClean="0"/>
              <a:t>‹#›</a:t>
            </a:fld>
            <a:endParaRPr lang="en-US"/>
          </a:p>
        </p:txBody>
      </p:sp>
    </p:spTree>
    <p:extLst>
      <p:ext uri="{BB962C8B-B14F-4D97-AF65-F5344CB8AC3E}">
        <p14:creationId xmlns:p14="http://schemas.microsoft.com/office/powerpoint/2010/main" val="25325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D9AA33-86AD-44CD-BA5F-01C0276609BC}" type="datetimeFigureOut">
              <a:rPr lang="en-US" smtClean="0"/>
              <a:t>8/5/2012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D72B2B-90AE-4D5B-A9FD-74A1AE994D7A}" type="slidenum">
              <a:rPr lang="en-US" smtClean="0"/>
              <a:t>‹#›</a:t>
            </a:fld>
            <a:endParaRPr lang="en-US"/>
          </a:p>
        </p:txBody>
      </p:sp>
    </p:spTree>
    <p:extLst>
      <p:ext uri="{BB962C8B-B14F-4D97-AF65-F5344CB8AC3E}">
        <p14:creationId xmlns:p14="http://schemas.microsoft.com/office/powerpoint/2010/main" val="415808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D9AA33-86AD-44CD-BA5F-01C0276609BC}" type="datetimeFigureOut">
              <a:rPr lang="en-US" smtClean="0"/>
              <a:t>8/5/2012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D72B2B-90AE-4D5B-A9FD-74A1AE994D7A}" type="slidenum">
              <a:rPr lang="en-US" smtClean="0"/>
              <a:t>‹#›</a:t>
            </a:fld>
            <a:endParaRPr lang="en-US"/>
          </a:p>
        </p:txBody>
      </p:sp>
    </p:spTree>
    <p:extLst>
      <p:ext uri="{BB962C8B-B14F-4D97-AF65-F5344CB8AC3E}">
        <p14:creationId xmlns:p14="http://schemas.microsoft.com/office/powerpoint/2010/main" val="790083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9AA33-86AD-44CD-BA5F-01C0276609BC}" type="datetimeFigureOut">
              <a:rPr lang="en-US" smtClean="0"/>
              <a:t>8/5/2012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D72B2B-90AE-4D5B-A9FD-74A1AE994D7A}" type="slidenum">
              <a:rPr lang="en-US" smtClean="0"/>
              <a:t>‹#›</a:t>
            </a:fld>
            <a:endParaRPr lang="en-US"/>
          </a:p>
        </p:txBody>
      </p:sp>
    </p:spTree>
    <p:extLst>
      <p:ext uri="{BB962C8B-B14F-4D97-AF65-F5344CB8AC3E}">
        <p14:creationId xmlns:p14="http://schemas.microsoft.com/office/powerpoint/2010/main" val="311853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9AA33-86AD-44CD-BA5F-01C0276609BC}" type="datetimeFigureOut">
              <a:rPr lang="en-US" smtClean="0"/>
              <a:t>8/5/2012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72B2B-90AE-4D5B-A9FD-74A1AE994D7A}" type="slidenum">
              <a:rPr lang="en-US" smtClean="0"/>
              <a:t>‹#›</a:t>
            </a:fld>
            <a:endParaRPr lang="en-US"/>
          </a:p>
        </p:txBody>
      </p:sp>
    </p:spTree>
    <p:extLst>
      <p:ext uri="{BB962C8B-B14F-4D97-AF65-F5344CB8AC3E}">
        <p14:creationId xmlns:p14="http://schemas.microsoft.com/office/powerpoint/2010/main" val="31950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9AA33-86AD-44CD-BA5F-01C0276609BC}" type="datetimeFigureOut">
              <a:rPr lang="en-US" smtClean="0"/>
              <a:t>8/5/2012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72B2B-90AE-4D5B-A9FD-74A1AE994D7A}" type="slidenum">
              <a:rPr lang="en-US" smtClean="0"/>
              <a:t>‹#›</a:t>
            </a:fld>
            <a:endParaRPr lang="en-US"/>
          </a:p>
        </p:txBody>
      </p:sp>
    </p:spTree>
    <p:extLst>
      <p:ext uri="{BB962C8B-B14F-4D97-AF65-F5344CB8AC3E}">
        <p14:creationId xmlns:p14="http://schemas.microsoft.com/office/powerpoint/2010/main" val="3481303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9AA33-86AD-44CD-BA5F-01C0276609BC}" type="datetimeFigureOut">
              <a:rPr lang="en-US" smtClean="0"/>
              <a:t>8/5/2012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72B2B-90AE-4D5B-A9FD-74A1AE994D7A}" type="slidenum">
              <a:rPr lang="en-US" smtClean="0"/>
              <a:t>‹#›</a:t>
            </a:fld>
            <a:endParaRPr lang="en-US"/>
          </a:p>
        </p:txBody>
      </p:sp>
    </p:spTree>
    <p:extLst>
      <p:ext uri="{BB962C8B-B14F-4D97-AF65-F5344CB8AC3E}">
        <p14:creationId xmlns:p14="http://schemas.microsoft.com/office/powerpoint/2010/main" val="242507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00"/>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7772400" cy="841375"/>
          </a:xfrm>
        </p:spPr>
        <p:txBody>
          <a:bodyPr>
            <a:noAutofit/>
          </a:bodyPr>
          <a:lstStyle/>
          <a:p>
            <a:pPr algn="l"/>
            <a:r>
              <a:rPr lang="en-US" sz="6000" dirty="0" smtClean="0">
                <a:effectLst>
                  <a:outerShdw blurRad="50800" dist="38100" dir="5400000" algn="t" rotWithShape="0">
                    <a:prstClr val="black">
                      <a:alpha val="40000"/>
                    </a:prstClr>
                  </a:outerShdw>
                </a:effectLst>
              </a:rPr>
              <a:t>Resolve</a:t>
            </a:r>
            <a:endParaRPr lang="en-US" sz="6000" dirty="0">
              <a:effectLst>
                <a:outerShdw blurRad="50800" dist="38100" dir="5400000" algn="t" rotWithShape="0">
                  <a:prstClr val="black">
                    <a:alpha val="40000"/>
                  </a:prstClr>
                </a:outerShdw>
              </a:effectLst>
            </a:endParaRPr>
          </a:p>
        </p:txBody>
      </p:sp>
      <p:sp>
        <p:nvSpPr>
          <p:cNvPr id="3" name="Subtitle 2"/>
          <p:cNvSpPr>
            <a:spLocks noGrp="1"/>
          </p:cNvSpPr>
          <p:nvPr>
            <p:ph type="subTitle" idx="1"/>
          </p:nvPr>
        </p:nvSpPr>
        <p:spPr>
          <a:xfrm>
            <a:off x="685800" y="1600200"/>
            <a:ext cx="7772400" cy="4419600"/>
          </a:xfrm>
        </p:spPr>
        <p:txBody>
          <a:bodyPr>
            <a:normAutofit/>
          </a:bodyPr>
          <a:lstStyle/>
          <a:p>
            <a:pPr algn="l"/>
            <a:r>
              <a:rPr lang="en-US" dirty="0" smtClean="0">
                <a:solidFill>
                  <a:schemeClr val="bg1"/>
                </a:solidFill>
              </a:rPr>
              <a:t>    to come to a definite or earnest decision about; determine (to do something)</a:t>
            </a:r>
          </a:p>
          <a:p>
            <a:pPr algn="r"/>
            <a:r>
              <a:rPr lang="en-US" dirty="0" smtClean="0">
                <a:solidFill>
                  <a:schemeClr val="bg1"/>
                </a:solidFill>
              </a:rPr>
              <a:t>Dictionary.com</a:t>
            </a:r>
          </a:p>
          <a:p>
            <a:pPr algn="r"/>
            <a:endParaRPr lang="en-US" dirty="0">
              <a:solidFill>
                <a:schemeClr val="bg1"/>
              </a:solidFill>
            </a:endParaRPr>
          </a:p>
          <a:p>
            <a:r>
              <a:rPr lang="en-US" sz="4400" b="1" dirty="0" smtClean="0">
                <a:solidFill>
                  <a:srgbClr val="FFFF00"/>
                </a:solidFill>
              </a:rPr>
              <a:t>James 4:14-16</a:t>
            </a:r>
          </a:p>
          <a:p>
            <a:r>
              <a:rPr lang="en-US" dirty="0" smtClean="0">
                <a:solidFill>
                  <a:srgbClr val="FFFF00"/>
                </a:solidFill>
              </a:rPr>
              <a:t>“If the Lord wills,</a:t>
            </a:r>
          </a:p>
          <a:p>
            <a:r>
              <a:rPr lang="en-US" dirty="0" smtClean="0">
                <a:solidFill>
                  <a:srgbClr val="FFFF00"/>
                </a:solidFill>
              </a:rPr>
              <a:t>we will live and do this or that”</a:t>
            </a:r>
            <a:endParaRPr lang="en-US" dirty="0">
              <a:solidFill>
                <a:srgbClr val="FFFF00"/>
              </a:solidFill>
            </a:endParaRPr>
          </a:p>
        </p:txBody>
      </p:sp>
    </p:spTree>
    <p:extLst>
      <p:ext uri="{BB962C8B-B14F-4D97-AF65-F5344CB8AC3E}">
        <p14:creationId xmlns:p14="http://schemas.microsoft.com/office/powerpoint/2010/main" val="200097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“If the Lord wills, I resolve to…</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lnSpc>
                <a:spcPct val="150000"/>
              </a:lnSpc>
            </a:pPr>
            <a:r>
              <a:rPr lang="en-US" b="1" dirty="0" smtClean="0"/>
              <a:t>Be courageous </a:t>
            </a:r>
            <a:r>
              <a:rPr lang="en-US" dirty="0" smtClean="0">
                <a:solidFill>
                  <a:srgbClr val="FFFF00"/>
                </a:solidFill>
              </a:rPr>
              <a:t>(Joshua 1:6-7)</a:t>
            </a:r>
          </a:p>
          <a:p>
            <a:pPr>
              <a:lnSpc>
                <a:spcPct val="150000"/>
              </a:lnSpc>
            </a:pPr>
            <a:r>
              <a:rPr lang="en-US" b="1" dirty="0" smtClean="0"/>
              <a:t>Serve the Lord </a:t>
            </a:r>
            <a:r>
              <a:rPr lang="en-US" dirty="0" smtClean="0">
                <a:solidFill>
                  <a:srgbClr val="FFFF00"/>
                </a:solidFill>
              </a:rPr>
              <a:t>(Joshua 24:14-15)</a:t>
            </a:r>
          </a:p>
          <a:p>
            <a:pPr>
              <a:lnSpc>
                <a:spcPct val="150000"/>
              </a:lnSpc>
            </a:pPr>
            <a:r>
              <a:rPr lang="en-US" b="1" dirty="0" smtClean="0"/>
              <a:t>Not grow weary </a:t>
            </a:r>
            <a:r>
              <a:rPr lang="en-US" dirty="0" smtClean="0">
                <a:solidFill>
                  <a:srgbClr val="FFFF00"/>
                </a:solidFill>
              </a:rPr>
              <a:t>(2 Thessalonians 3:13)</a:t>
            </a:r>
          </a:p>
          <a:p>
            <a:pPr>
              <a:lnSpc>
                <a:spcPct val="150000"/>
              </a:lnSpc>
            </a:pPr>
            <a:r>
              <a:rPr lang="en-US" b="1" dirty="0" smtClean="0"/>
              <a:t>Carefully follow God </a:t>
            </a:r>
            <a:r>
              <a:rPr lang="en-US" dirty="0" smtClean="0">
                <a:solidFill>
                  <a:srgbClr val="FFFF00"/>
                </a:solidFill>
              </a:rPr>
              <a:t>(Hebrews 2:1-4)</a:t>
            </a:r>
          </a:p>
          <a:p>
            <a:pPr>
              <a:lnSpc>
                <a:spcPct val="150000"/>
              </a:lnSpc>
            </a:pPr>
            <a:r>
              <a:rPr lang="en-US" b="1" dirty="0" smtClean="0"/>
              <a:t>Remember that God is watching </a:t>
            </a:r>
            <a:r>
              <a:rPr lang="en-US" dirty="0" smtClean="0">
                <a:solidFill>
                  <a:srgbClr val="FFFF00"/>
                </a:solidFill>
              </a:rPr>
              <a:t>(Psalm 19:14)</a:t>
            </a:r>
            <a:endParaRPr lang="en-US" dirty="0">
              <a:solidFill>
                <a:srgbClr val="FFFF00"/>
              </a:solidFill>
            </a:endParaRPr>
          </a:p>
        </p:txBody>
      </p:sp>
    </p:spTree>
    <p:extLst>
      <p:ext uri="{BB962C8B-B14F-4D97-AF65-F5344CB8AC3E}">
        <p14:creationId xmlns:p14="http://schemas.microsoft.com/office/powerpoint/2010/main" val="104209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792162"/>
          </a:xfrm>
        </p:spPr>
        <p:txBody>
          <a:bodyPr/>
          <a:lstStyle/>
          <a:p>
            <a:pPr algn="l"/>
            <a:r>
              <a:rPr lang="en-US" dirty="0" smtClean="0"/>
              <a:t>Psalm 19:14</a:t>
            </a:r>
            <a:endParaRPr lang="en-US" dirty="0"/>
          </a:p>
        </p:txBody>
      </p:sp>
      <p:sp>
        <p:nvSpPr>
          <p:cNvPr id="3" name="Content Placeholder 2"/>
          <p:cNvSpPr>
            <a:spLocks noGrp="1"/>
          </p:cNvSpPr>
          <p:nvPr>
            <p:ph idx="1"/>
          </p:nvPr>
        </p:nvSpPr>
        <p:spPr>
          <a:xfrm>
            <a:off x="457200" y="1219200"/>
            <a:ext cx="8229600" cy="5105400"/>
          </a:xfrm>
        </p:spPr>
        <p:txBody>
          <a:bodyPr/>
          <a:lstStyle/>
          <a:p>
            <a:pPr marL="0" indent="339725">
              <a:buNone/>
            </a:pPr>
            <a:r>
              <a:rPr lang="en-US" dirty="0" smtClean="0"/>
              <a:t>Let the words of my mouth                            and the meditation of my heart Be acceptable in Your sight, O </a:t>
            </a:r>
            <a:r>
              <a:rPr lang="en-US" cap="small" dirty="0" smtClean="0">
                <a:effectLst/>
              </a:rPr>
              <a:t>Lord</a:t>
            </a:r>
            <a:r>
              <a:rPr lang="en-US" dirty="0" smtClean="0"/>
              <a:t>, my strength and my Redeemer.</a:t>
            </a:r>
          </a:p>
          <a:p>
            <a:pPr marL="0" indent="339725">
              <a:buNone/>
            </a:pPr>
            <a:endParaRPr lang="en-US" dirty="0"/>
          </a:p>
          <a:p>
            <a:pPr marL="0" indent="339725">
              <a:buNone/>
            </a:pPr>
            <a:r>
              <a:rPr lang="en-US" b="1" dirty="0">
                <a:solidFill>
                  <a:srgbClr val="FFFF00"/>
                </a:solidFill>
              </a:rPr>
              <a:t>Knowing that our lives, including our words and thoughts, are seen and known by God will help us make right choices </a:t>
            </a:r>
            <a:r>
              <a:rPr lang="en-US" b="1" dirty="0" smtClean="0">
                <a:solidFill>
                  <a:srgbClr val="FFFF00"/>
                </a:solidFill>
              </a:rPr>
              <a:t>all </a:t>
            </a:r>
            <a:r>
              <a:rPr lang="en-US" b="1" dirty="0">
                <a:solidFill>
                  <a:srgbClr val="FFFF00"/>
                </a:solidFill>
              </a:rPr>
              <a:t>the days of our lives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228600"/>
            <a:ext cx="2257425" cy="1151747"/>
          </a:xfrm>
          <a:prstGeom prst="rect">
            <a:avLst/>
          </a:prstGeom>
          <a:ln w="15875">
            <a:solidFill>
              <a:schemeClr val="tx1"/>
            </a:solidFill>
          </a:ln>
        </p:spPr>
      </p:pic>
    </p:spTree>
    <p:extLst>
      <p:ext uri="{BB962C8B-B14F-4D97-AF65-F5344CB8AC3E}">
        <p14:creationId xmlns:p14="http://schemas.microsoft.com/office/powerpoint/2010/main" val="249707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7772400" cy="841375"/>
          </a:xfrm>
        </p:spPr>
        <p:txBody>
          <a:bodyPr>
            <a:noAutofit/>
          </a:bodyPr>
          <a:lstStyle/>
          <a:p>
            <a:pPr algn="l"/>
            <a:r>
              <a:rPr lang="en-US" sz="6000" dirty="0" smtClean="0">
                <a:effectLst>
                  <a:outerShdw blurRad="50800" dist="38100" dir="5400000" algn="t" rotWithShape="0">
                    <a:prstClr val="black">
                      <a:alpha val="40000"/>
                    </a:prstClr>
                  </a:outerShdw>
                </a:effectLst>
              </a:rPr>
              <a:t>Conclusion</a:t>
            </a:r>
            <a:endParaRPr lang="en-US" sz="6000" dirty="0">
              <a:effectLst>
                <a:outerShdw blurRad="50800" dist="38100" dir="5400000" algn="t" rotWithShape="0">
                  <a:prstClr val="black">
                    <a:alpha val="40000"/>
                  </a:prstClr>
                </a:outerShdw>
              </a:effectLst>
            </a:endParaRPr>
          </a:p>
        </p:txBody>
      </p:sp>
      <p:sp>
        <p:nvSpPr>
          <p:cNvPr id="3" name="Subtitle 2"/>
          <p:cNvSpPr>
            <a:spLocks noGrp="1"/>
          </p:cNvSpPr>
          <p:nvPr>
            <p:ph type="subTitle" idx="1"/>
          </p:nvPr>
        </p:nvSpPr>
        <p:spPr>
          <a:xfrm>
            <a:off x="685800" y="1600200"/>
            <a:ext cx="7772400" cy="4419600"/>
          </a:xfrm>
        </p:spPr>
        <p:txBody>
          <a:bodyPr>
            <a:normAutofit/>
          </a:bodyPr>
          <a:lstStyle/>
          <a:p>
            <a:pPr algn="l"/>
            <a:r>
              <a:rPr lang="en-US" dirty="0" smtClean="0">
                <a:solidFill>
                  <a:schemeClr val="bg1"/>
                </a:solidFill>
              </a:rPr>
              <a:t>    Resolve:  Firm determination!</a:t>
            </a:r>
          </a:p>
          <a:p>
            <a:pPr algn="l"/>
            <a:r>
              <a:rPr lang="en-US" dirty="0">
                <a:solidFill>
                  <a:schemeClr val="bg1"/>
                </a:solidFill>
              </a:rPr>
              <a:t> </a:t>
            </a:r>
            <a:r>
              <a:rPr lang="en-US" dirty="0" smtClean="0">
                <a:solidFill>
                  <a:schemeClr val="bg1"/>
                </a:solidFill>
              </a:rPr>
              <a:t>   To…</a:t>
            </a:r>
          </a:p>
          <a:p>
            <a:pPr marL="1371600" lvl="2" indent="-457200" algn="l">
              <a:buFont typeface="Arial" pitchFamily="34" charset="0"/>
              <a:buChar char="•"/>
            </a:pPr>
            <a:r>
              <a:rPr lang="en-US" sz="3200" dirty="0" smtClean="0">
                <a:solidFill>
                  <a:srgbClr val="FFFF00"/>
                </a:solidFill>
              </a:rPr>
              <a:t>Be courageous</a:t>
            </a:r>
          </a:p>
          <a:p>
            <a:pPr marL="1371600" lvl="2" indent="-457200" algn="l">
              <a:buFont typeface="Arial" pitchFamily="34" charset="0"/>
              <a:buChar char="•"/>
            </a:pPr>
            <a:r>
              <a:rPr lang="en-US" sz="3200" dirty="0" smtClean="0">
                <a:solidFill>
                  <a:srgbClr val="FFFF00"/>
                </a:solidFill>
              </a:rPr>
              <a:t>Serve the Lord</a:t>
            </a:r>
          </a:p>
          <a:p>
            <a:pPr marL="1371600" lvl="2" indent="-457200" algn="l">
              <a:buFont typeface="Arial" pitchFamily="34" charset="0"/>
              <a:buChar char="•"/>
            </a:pPr>
            <a:r>
              <a:rPr lang="en-US" sz="3200" dirty="0" smtClean="0">
                <a:solidFill>
                  <a:srgbClr val="FFFF00"/>
                </a:solidFill>
              </a:rPr>
              <a:t>Not Grow weary in doing good</a:t>
            </a:r>
          </a:p>
          <a:p>
            <a:pPr marL="1371600" lvl="2" indent="-457200" algn="l">
              <a:buFont typeface="Arial" pitchFamily="34" charset="0"/>
              <a:buChar char="•"/>
            </a:pPr>
            <a:r>
              <a:rPr lang="en-US" sz="3200" dirty="0" smtClean="0">
                <a:solidFill>
                  <a:srgbClr val="FFFF00"/>
                </a:solidFill>
              </a:rPr>
              <a:t>Not drift away (carefully follow)</a:t>
            </a:r>
          </a:p>
          <a:p>
            <a:pPr marL="1371600" lvl="2" indent="-457200" algn="l">
              <a:buFont typeface="Arial" pitchFamily="34" charset="0"/>
              <a:buChar char="•"/>
            </a:pPr>
            <a:r>
              <a:rPr lang="en-US" sz="3200" dirty="0" smtClean="0">
                <a:solidFill>
                  <a:srgbClr val="FFFF00"/>
                </a:solidFill>
              </a:rPr>
              <a:t>Remember that God is watching</a:t>
            </a:r>
          </a:p>
        </p:txBody>
      </p:sp>
    </p:spTree>
    <p:extLst>
      <p:ext uri="{BB962C8B-B14F-4D97-AF65-F5344CB8AC3E}">
        <p14:creationId xmlns:p14="http://schemas.microsoft.com/office/powerpoint/2010/main" val="4144014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“If the Lord wills, I resolve to…</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lnSpc>
                <a:spcPct val="150000"/>
              </a:lnSpc>
            </a:pPr>
            <a:r>
              <a:rPr lang="en-US" b="1" dirty="0" smtClean="0"/>
              <a:t>Be courageous </a:t>
            </a:r>
            <a:r>
              <a:rPr lang="en-US" dirty="0" smtClean="0">
                <a:solidFill>
                  <a:srgbClr val="FFFF00"/>
                </a:solidFill>
              </a:rPr>
              <a:t>(Joshua 1:6-7)</a:t>
            </a:r>
          </a:p>
        </p:txBody>
      </p:sp>
    </p:spTree>
    <p:extLst>
      <p:ext uri="{BB962C8B-B14F-4D97-AF65-F5344CB8AC3E}">
        <p14:creationId xmlns:p14="http://schemas.microsoft.com/office/powerpoint/2010/main" val="834020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792162"/>
          </a:xfrm>
        </p:spPr>
        <p:txBody>
          <a:bodyPr/>
          <a:lstStyle/>
          <a:p>
            <a:pPr algn="l"/>
            <a:r>
              <a:rPr lang="en-US" dirty="0" smtClean="0"/>
              <a:t>Joshua 1:6-7</a:t>
            </a:r>
            <a:endParaRPr lang="en-US" dirty="0"/>
          </a:p>
        </p:txBody>
      </p:sp>
      <p:sp>
        <p:nvSpPr>
          <p:cNvPr id="3" name="Content Placeholder 2"/>
          <p:cNvSpPr>
            <a:spLocks noGrp="1"/>
          </p:cNvSpPr>
          <p:nvPr>
            <p:ph idx="1"/>
          </p:nvPr>
        </p:nvSpPr>
        <p:spPr>
          <a:xfrm>
            <a:off x="457200" y="1219200"/>
            <a:ext cx="8229600" cy="5105400"/>
          </a:xfrm>
        </p:spPr>
        <p:txBody>
          <a:bodyPr/>
          <a:lstStyle/>
          <a:p>
            <a:pPr marL="0" indent="339725">
              <a:buNone/>
            </a:pPr>
            <a:r>
              <a:rPr lang="en-US" dirty="0" smtClean="0">
                <a:solidFill>
                  <a:srgbClr val="FFFF00"/>
                </a:solidFill>
              </a:rPr>
              <a:t>Be strong and of good courage</a:t>
            </a:r>
            <a:r>
              <a:rPr lang="en-US" dirty="0" smtClean="0"/>
              <a:t>,                       for to this people you shall divide as an inheritance the land which I swore to their fathers to give them. </a:t>
            </a:r>
            <a:r>
              <a:rPr lang="en-US" baseline="30000" dirty="0" smtClean="0"/>
              <a:t>7</a:t>
            </a:r>
            <a:r>
              <a:rPr lang="en-US" dirty="0" smtClean="0"/>
              <a:t> Only </a:t>
            </a:r>
            <a:r>
              <a:rPr lang="en-US" dirty="0" smtClean="0">
                <a:solidFill>
                  <a:srgbClr val="FFFF00"/>
                </a:solidFill>
              </a:rPr>
              <a:t>be strong and very courageous</a:t>
            </a:r>
            <a:r>
              <a:rPr lang="en-US" dirty="0" smtClean="0"/>
              <a:t>, </a:t>
            </a:r>
            <a:r>
              <a:rPr lang="en-US" u="sng" dirty="0" smtClean="0"/>
              <a:t>that you may observe to do according to all the law which Moses My servant commanded you</a:t>
            </a:r>
            <a:r>
              <a:rPr lang="en-US" dirty="0" smtClean="0"/>
              <a:t>; do not turn from it to the right hand or to the left, that you may prosper wherever you go.</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228600"/>
            <a:ext cx="2257425" cy="1151747"/>
          </a:xfrm>
          <a:prstGeom prst="rect">
            <a:avLst/>
          </a:prstGeom>
          <a:ln w="15875">
            <a:solidFill>
              <a:schemeClr val="tx1"/>
            </a:solidFill>
          </a:ln>
        </p:spPr>
      </p:pic>
    </p:spTree>
    <p:extLst>
      <p:ext uri="{BB962C8B-B14F-4D97-AF65-F5344CB8AC3E}">
        <p14:creationId xmlns:p14="http://schemas.microsoft.com/office/powerpoint/2010/main" val="39055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“If the Lord wills, I resolve to…</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lnSpc>
                <a:spcPct val="150000"/>
              </a:lnSpc>
            </a:pPr>
            <a:r>
              <a:rPr lang="en-US" b="1" dirty="0" smtClean="0"/>
              <a:t>Be courageous </a:t>
            </a:r>
            <a:r>
              <a:rPr lang="en-US" dirty="0" smtClean="0">
                <a:solidFill>
                  <a:srgbClr val="FFFF00"/>
                </a:solidFill>
              </a:rPr>
              <a:t>(Joshua 1:6-7)</a:t>
            </a:r>
          </a:p>
          <a:p>
            <a:pPr>
              <a:lnSpc>
                <a:spcPct val="150000"/>
              </a:lnSpc>
            </a:pPr>
            <a:r>
              <a:rPr lang="en-US" b="1" dirty="0" smtClean="0"/>
              <a:t>Serve the Lord </a:t>
            </a:r>
            <a:r>
              <a:rPr lang="en-US" dirty="0" smtClean="0">
                <a:solidFill>
                  <a:srgbClr val="FFFF00"/>
                </a:solidFill>
              </a:rPr>
              <a:t>(Joshua 24:14-15)</a:t>
            </a:r>
          </a:p>
        </p:txBody>
      </p:sp>
    </p:spTree>
    <p:extLst>
      <p:ext uri="{BB962C8B-B14F-4D97-AF65-F5344CB8AC3E}">
        <p14:creationId xmlns:p14="http://schemas.microsoft.com/office/powerpoint/2010/main" val="1671743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792162"/>
          </a:xfrm>
        </p:spPr>
        <p:txBody>
          <a:bodyPr/>
          <a:lstStyle/>
          <a:p>
            <a:pPr algn="l"/>
            <a:r>
              <a:rPr lang="en-US" dirty="0" smtClean="0"/>
              <a:t>Joshua 24:14-15</a:t>
            </a:r>
            <a:endParaRPr lang="en-US" dirty="0"/>
          </a:p>
        </p:txBody>
      </p:sp>
      <p:sp>
        <p:nvSpPr>
          <p:cNvPr id="3" name="Content Placeholder 2"/>
          <p:cNvSpPr>
            <a:spLocks noGrp="1"/>
          </p:cNvSpPr>
          <p:nvPr>
            <p:ph idx="1"/>
          </p:nvPr>
        </p:nvSpPr>
        <p:spPr>
          <a:xfrm>
            <a:off x="457200" y="1219200"/>
            <a:ext cx="8229600" cy="5334000"/>
          </a:xfrm>
        </p:spPr>
        <p:txBody>
          <a:bodyPr>
            <a:normAutofit fontScale="92500"/>
          </a:bodyPr>
          <a:lstStyle/>
          <a:p>
            <a:pPr marL="0" indent="339725">
              <a:buNone/>
            </a:pPr>
            <a:r>
              <a:rPr lang="en-US" dirty="0" smtClean="0"/>
              <a:t>“Now therefore, fear the Lord,                           serve Him in sincerity and in truth, and put away the gods which your fathers served on the other side of the River and in Egypt. </a:t>
            </a:r>
            <a:r>
              <a:rPr lang="en-US" dirty="0" smtClean="0">
                <a:solidFill>
                  <a:srgbClr val="FFFF00"/>
                </a:solidFill>
              </a:rPr>
              <a:t>Serve the Lord</a:t>
            </a:r>
            <a:r>
              <a:rPr lang="en-US" dirty="0" smtClean="0"/>
              <a:t>! </a:t>
            </a:r>
            <a:r>
              <a:rPr lang="en-US" baseline="30000" dirty="0" smtClean="0"/>
              <a:t>15</a:t>
            </a:r>
            <a:r>
              <a:rPr lang="en-US" dirty="0" smtClean="0"/>
              <a:t> And if it seems evil to you to serve the Lord, choose for yourselves this day whom you will serve, whether the gods which your fathers served that were on the other side of the River, or the gods of the Amorites, in whose land you dwell. But as for me and my house, </a:t>
            </a:r>
            <a:r>
              <a:rPr lang="en-US" dirty="0" smtClean="0">
                <a:solidFill>
                  <a:srgbClr val="FFFF00"/>
                </a:solidFill>
              </a:rPr>
              <a:t>we will serve the Lord</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228600"/>
            <a:ext cx="2257425" cy="1151747"/>
          </a:xfrm>
          <a:prstGeom prst="rect">
            <a:avLst/>
          </a:prstGeom>
          <a:ln w="15875">
            <a:solidFill>
              <a:schemeClr val="tx1"/>
            </a:solidFill>
          </a:ln>
        </p:spPr>
      </p:pic>
    </p:spTree>
    <p:extLst>
      <p:ext uri="{BB962C8B-B14F-4D97-AF65-F5344CB8AC3E}">
        <p14:creationId xmlns:p14="http://schemas.microsoft.com/office/powerpoint/2010/main" val="2497079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“If the Lord wills, I resolve to…</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lnSpc>
                <a:spcPct val="150000"/>
              </a:lnSpc>
            </a:pPr>
            <a:r>
              <a:rPr lang="en-US" b="1" dirty="0" smtClean="0"/>
              <a:t>Be courageous </a:t>
            </a:r>
            <a:r>
              <a:rPr lang="en-US" dirty="0" smtClean="0">
                <a:solidFill>
                  <a:srgbClr val="FFFF00"/>
                </a:solidFill>
              </a:rPr>
              <a:t>(Joshua 1:6-7)</a:t>
            </a:r>
          </a:p>
          <a:p>
            <a:pPr>
              <a:lnSpc>
                <a:spcPct val="150000"/>
              </a:lnSpc>
            </a:pPr>
            <a:r>
              <a:rPr lang="en-US" b="1" dirty="0" smtClean="0"/>
              <a:t>Serve the Lord </a:t>
            </a:r>
            <a:r>
              <a:rPr lang="en-US" dirty="0" smtClean="0">
                <a:solidFill>
                  <a:srgbClr val="FFFF00"/>
                </a:solidFill>
              </a:rPr>
              <a:t>(Joshua 24:14-15)</a:t>
            </a:r>
          </a:p>
          <a:p>
            <a:pPr>
              <a:lnSpc>
                <a:spcPct val="150000"/>
              </a:lnSpc>
            </a:pPr>
            <a:r>
              <a:rPr lang="en-US" b="1" dirty="0" smtClean="0"/>
              <a:t>Not grow weary </a:t>
            </a:r>
            <a:r>
              <a:rPr lang="en-US" dirty="0" smtClean="0">
                <a:solidFill>
                  <a:srgbClr val="FFFF00"/>
                </a:solidFill>
              </a:rPr>
              <a:t>(2 Thessalonians 3:13)</a:t>
            </a:r>
          </a:p>
        </p:txBody>
      </p:sp>
    </p:spTree>
    <p:extLst>
      <p:ext uri="{BB962C8B-B14F-4D97-AF65-F5344CB8AC3E}">
        <p14:creationId xmlns:p14="http://schemas.microsoft.com/office/powerpoint/2010/main" val="1671743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792162"/>
          </a:xfrm>
        </p:spPr>
        <p:txBody>
          <a:bodyPr/>
          <a:lstStyle/>
          <a:p>
            <a:pPr algn="l"/>
            <a:r>
              <a:rPr lang="en-US" dirty="0" smtClean="0"/>
              <a:t>2 Thessalonians 3:13</a:t>
            </a:r>
            <a:endParaRPr lang="en-US" dirty="0"/>
          </a:p>
        </p:txBody>
      </p:sp>
      <p:sp>
        <p:nvSpPr>
          <p:cNvPr id="3" name="Content Placeholder 2"/>
          <p:cNvSpPr>
            <a:spLocks noGrp="1"/>
          </p:cNvSpPr>
          <p:nvPr>
            <p:ph idx="1"/>
          </p:nvPr>
        </p:nvSpPr>
        <p:spPr>
          <a:xfrm>
            <a:off x="457200" y="1219200"/>
            <a:ext cx="8229600" cy="5105400"/>
          </a:xfrm>
        </p:spPr>
        <p:txBody>
          <a:bodyPr/>
          <a:lstStyle/>
          <a:p>
            <a:pPr marL="0" indent="339725">
              <a:buNone/>
            </a:pPr>
            <a:r>
              <a:rPr lang="en-US" dirty="0" smtClean="0"/>
              <a:t>But </a:t>
            </a:r>
            <a:r>
              <a:rPr lang="en-US" i="1" dirty="0" smtClean="0"/>
              <a:t>as for</a:t>
            </a:r>
            <a:r>
              <a:rPr lang="en-US" dirty="0" smtClean="0"/>
              <a:t> you, brethren,                               do not grow weary </a:t>
            </a:r>
            <a:r>
              <a:rPr lang="en-US" i="1" dirty="0" smtClean="0"/>
              <a:t>in</a:t>
            </a:r>
            <a:r>
              <a:rPr lang="en-US" dirty="0" smtClean="0"/>
              <a:t> doing good.</a:t>
            </a:r>
          </a:p>
          <a:p>
            <a:pPr marL="0" indent="339725">
              <a:buNone/>
            </a:pPr>
            <a:endParaRPr lang="en-US" dirty="0"/>
          </a:p>
          <a:p>
            <a:pPr marL="0" indent="339725">
              <a:buNone/>
            </a:pPr>
            <a:r>
              <a:rPr lang="en-US" b="1" dirty="0" smtClean="0">
                <a:solidFill>
                  <a:srgbClr val="FFFF00"/>
                </a:solidFill>
              </a:rPr>
              <a:t>The ability to stick with doing what is right in the sight of God is essential to faithful living.</a:t>
            </a:r>
            <a:endParaRPr lang="en-US" b="1"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228600"/>
            <a:ext cx="2257425" cy="1151747"/>
          </a:xfrm>
          <a:prstGeom prst="rect">
            <a:avLst/>
          </a:prstGeom>
          <a:ln w="15875">
            <a:solidFill>
              <a:schemeClr val="tx1"/>
            </a:solidFill>
          </a:ln>
        </p:spPr>
      </p:pic>
    </p:spTree>
    <p:extLst>
      <p:ext uri="{BB962C8B-B14F-4D97-AF65-F5344CB8AC3E}">
        <p14:creationId xmlns:p14="http://schemas.microsoft.com/office/powerpoint/2010/main" val="2497079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“If the Lord wills, I resolve to…</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lnSpc>
                <a:spcPct val="150000"/>
              </a:lnSpc>
            </a:pPr>
            <a:r>
              <a:rPr lang="en-US" b="1" dirty="0" smtClean="0"/>
              <a:t>Be courageous </a:t>
            </a:r>
            <a:r>
              <a:rPr lang="en-US" dirty="0" smtClean="0">
                <a:solidFill>
                  <a:srgbClr val="FFFF00"/>
                </a:solidFill>
              </a:rPr>
              <a:t>(Joshua 1:6-7)</a:t>
            </a:r>
          </a:p>
          <a:p>
            <a:pPr>
              <a:lnSpc>
                <a:spcPct val="150000"/>
              </a:lnSpc>
            </a:pPr>
            <a:r>
              <a:rPr lang="en-US" b="1" dirty="0" smtClean="0"/>
              <a:t>Serve the Lord </a:t>
            </a:r>
            <a:r>
              <a:rPr lang="en-US" dirty="0" smtClean="0">
                <a:solidFill>
                  <a:srgbClr val="FFFF00"/>
                </a:solidFill>
              </a:rPr>
              <a:t>(Joshua 24:14-15)</a:t>
            </a:r>
          </a:p>
          <a:p>
            <a:pPr>
              <a:lnSpc>
                <a:spcPct val="150000"/>
              </a:lnSpc>
            </a:pPr>
            <a:r>
              <a:rPr lang="en-US" b="1" dirty="0" smtClean="0"/>
              <a:t>Not grow weary </a:t>
            </a:r>
            <a:r>
              <a:rPr lang="en-US" dirty="0" smtClean="0">
                <a:solidFill>
                  <a:srgbClr val="FFFF00"/>
                </a:solidFill>
              </a:rPr>
              <a:t>(2 Thessalonians 3:13)</a:t>
            </a:r>
          </a:p>
          <a:p>
            <a:pPr>
              <a:lnSpc>
                <a:spcPct val="150000"/>
              </a:lnSpc>
            </a:pPr>
            <a:r>
              <a:rPr lang="en-US" b="1" dirty="0" smtClean="0"/>
              <a:t>Carefully follow God </a:t>
            </a:r>
            <a:r>
              <a:rPr lang="en-US" dirty="0" smtClean="0">
                <a:solidFill>
                  <a:srgbClr val="FFFF00"/>
                </a:solidFill>
              </a:rPr>
              <a:t>(Hebrews 2:1-4)</a:t>
            </a:r>
          </a:p>
        </p:txBody>
      </p:sp>
    </p:spTree>
    <p:extLst>
      <p:ext uri="{BB962C8B-B14F-4D97-AF65-F5344CB8AC3E}">
        <p14:creationId xmlns:p14="http://schemas.microsoft.com/office/powerpoint/2010/main" val="1125366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792162"/>
          </a:xfrm>
        </p:spPr>
        <p:txBody>
          <a:bodyPr/>
          <a:lstStyle/>
          <a:p>
            <a:pPr algn="l"/>
            <a:r>
              <a:rPr lang="en-US" dirty="0" smtClean="0"/>
              <a:t>Hebrews 2:1-4</a:t>
            </a: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pPr marL="0" indent="339725">
              <a:buNone/>
            </a:pPr>
            <a:r>
              <a:rPr lang="en-US" dirty="0" smtClean="0"/>
              <a:t>Therefore we must </a:t>
            </a:r>
            <a:r>
              <a:rPr lang="en-US" dirty="0" smtClean="0">
                <a:solidFill>
                  <a:srgbClr val="FFFF00"/>
                </a:solidFill>
              </a:rPr>
              <a:t>give the                             more earnest heed</a:t>
            </a:r>
            <a:r>
              <a:rPr lang="en-US" dirty="0" smtClean="0"/>
              <a:t> to the things we have heard, </a:t>
            </a:r>
            <a:r>
              <a:rPr lang="en-US" u="sng" dirty="0" smtClean="0"/>
              <a:t>lest we drift away</a:t>
            </a:r>
            <a:r>
              <a:rPr lang="en-US" dirty="0" smtClean="0"/>
              <a:t>. </a:t>
            </a:r>
            <a:r>
              <a:rPr lang="en-US" baseline="30000" dirty="0" smtClean="0"/>
              <a:t>2 </a:t>
            </a:r>
            <a:r>
              <a:rPr lang="en-US" dirty="0" smtClean="0"/>
              <a:t>For if the word spoken through angels proved steadfast, and every transgression and disobedience received a just reward, </a:t>
            </a:r>
            <a:r>
              <a:rPr lang="en-US" baseline="30000" dirty="0" smtClean="0"/>
              <a:t>3 </a:t>
            </a:r>
            <a:r>
              <a:rPr lang="en-US" dirty="0" smtClean="0"/>
              <a:t>how shall we escape if we neglect so great a salvation, which at the first began to be spoken by the Lord, and was confirmed to us by those who heard </a:t>
            </a:r>
            <a:r>
              <a:rPr lang="en-US" i="1" dirty="0" smtClean="0"/>
              <a:t>Him,</a:t>
            </a:r>
            <a:r>
              <a:rPr lang="en-US" dirty="0" smtClean="0"/>
              <a:t> </a:t>
            </a:r>
            <a:r>
              <a:rPr lang="en-US" baseline="30000" dirty="0" smtClean="0"/>
              <a:t>4 </a:t>
            </a:r>
            <a:r>
              <a:rPr lang="en-US" dirty="0" smtClean="0"/>
              <a:t>God also bearing witness both with signs and wonders, with various miracles, and gifts of the Holy Spirit, according to His own will?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228600"/>
            <a:ext cx="2257425" cy="1151747"/>
          </a:xfrm>
          <a:prstGeom prst="rect">
            <a:avLst/>
          </a:prstGeom>
          <a:ln w="15875">
            <a:solidFill>
              <a:schemeClr val="tx1"/>
            </a:solidFill>
          </a:ln>
        </p:spPr>
      </p:pic>
    </p:spTree>
    <p:extLst>
      <p:ext uri="{BB962C8B-B14F-4D97-AF65-F5344CB8AC3E}">
        <p14:creationId xmlns:p14="http://schemas.microsoft.com/office/powerpoint/2010/main" val="2497079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546</Words>
  <Application>Microsoft Office PowerPoint</Application>
  <PresentationFormat>On-screen Show (4:3)</PresentationFormat>
  <Paragraphs>52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Resolve</vt:lpstr>
      <vt:lpstr>“If the Lord wills, I resolve to…</vt:lpstr>
      <vt:lpstr>Joshua 1:6-7</vt:lpstr>
      <vt:lpstr>“If the Lord wills, I resolve to…</vt:lpstr>
      <vt:lpstr>Joshua 24:14-15</vt:lpstr>
      <vt:lpstr>“If the Lord wills, I resolve to…</vt:lpstr>
      <vt:lpstr>2 Thessalonians 3:13</vt:lpstr>
      <vt:lpstr>“If the Lord wills, I resolve to…</vt:lpstr>
      <vt:lpstr>Hebrews 2:1-4</vt:lpstr>
      <vt:lpstr>“If the Lord wills, I resolve to…</vt:lpstr>
      <vt:lpstr>Psalm 19:14</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c:title>
  <dc:creator>Stan</dc:creator>
  <cp:lastModifiedBy>Stan</cp:lastModifiedBy>
  <cp:revision>7</cp:revision>
  <dcterms:created xsi:type="dcterms:W3CDTF">2012-08-05T21:03:22Z</dcterms:created>
  <dcterms:modified xsi:type="dcterms:W3CDTF">2012-08-05T21:47:48Z</dcterms:modified>
</cp:coreProperties>
</file>