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506" autoAdjust="0"/>
  </p:normalViewPr>
  <p:slideViewPr>
    <p:cSldViewPr snapToGrid="0">
      <p:cViewPr varScale="1">
        <p:scale>
          <a:sx n="35" d="100"/>
          <a:sy n="35" d="100"/>
        </p:scale>
        <p:origin x="2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Papyrus" panose="03070502060502030205" pitchFamily="66" charset="0"/>
              </a:rPr>
              <a:t>RESPECT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December 18,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 </a:t>
            </a:r>
            <a:fld id="{54C62D4B-E046-47AB-839A-D2F9A3CB8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5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F7E8E57-1336-45FB-9387-BC8083ED851B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3ACFB55-8FD3-421D-A4A2-806FA59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(1 Timothy 1:12-13),</a:t>
            </a:r>
            <a:r>
              <a:rPr lang="en-US" b="1" i="1" dirty="0"/>
              <a:t> </a:t>
            </a:r>
            <a:r>
              <a:rPr lang="en-US" i="1" dirty="0"/>
              <a:t>“And I thank Christ Jesus our Lord who has enabled me, because He counted me faithful, putting me into the ministry, </a:t>
            </a:r>
            <a:r>
              <a:rPr lang="en-US" i="1" baseline="30000" dirty="0"/>
              <a:t>13</a:t>
            </a:r>
            <a:r>
              <a:rPr lang="en-US" i="1" dirty="0"/>
              <a:t> although I was formerly a blasphemer, a persecutor, </a:t>
            </a:r>
            <a:r>
              <a:rPr lang="en-US" i="1" u="sng" dirty="0"/>
              <a:t>and an insolent man</a:t>
            </a:r>
            <a:r>
              <a:rPr lang="en-US" i="1" dirty="0"/>
              <a:t>; but I obtained mercy because I did it ignorantly in unbelief.</a:t>
            </a:r>
          </a:p>
          <a:p>
            <a:pPr marL="642795" lvl="1" indent="-175308" defTabSz="934974">
              <a:buFont typeface="Arial" panose="020B0604020202020204" pitchFamily="34" charset="0"/>
              <a:buChar char="•"/>
            </a:pPr>
            <a:r>
              <a:rPr lang="en-US" i="1" dirty="0"/>
              <a:t>Thayer - o</a:t>
            </a:r>
            <a:r>
              <a:rPr lang="en-US" dirty="0"/>
              <a:t>ne who, uplifted with pride, either heaps insulting language upon others or does them some shameful act of wrong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He treated others with aggressive </a:t>
            </a:r>
            <a:r>
              <a:rPr lang="en-US" b="1" dirty="0"/>
              <a:t>disrespect</a:t>
            </a:r>
            <a:r>
              <a:rPr lang="en-US" dirty="0"/>
              <a:t>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dirty="0"/>
              <a:t>A Parallel </a:t>
            </a:r>
            <a:r>
              <a:rPr lang="en-US" dirty="0"/>
              <a:t>- The recent violence toward police officers in our country testifies to this violent </a:t>
            </a:r>
            <a:r>
              <a:rPr lang="en-US" b="1" dirty="0"/>
              <a:t>disrespect </a:t>
            </a:r>
            <a:r>
              <a:rPr lang="en-US" dirty="0"/>
              <a:t>in the world…</a:t>
            </a:r>
          </a:p>
          <a:p>
            <a:r>
              <a:rPr lang="en-US" b="1" dirty="0"/>
              <a:t>(Romans 1:30), </a:t>
            </a:r>
            <a:r>
              <a:rPr lang="en-US" i="1" dirty="0"/>
              <a:t>“backbiters, haters of God, </a:t>
            </a:r>
            <a:r>
              <a:rPr lang="en-US" i="1" u="sng" dirty="0"/>
              <a:t>violent, proud</a:t>
            </a:r>
            <a:r>
              <a:rPr lang="en-US" i="1" dirty="0"/>
              <a:t>, boasters, inventors of evil things, disobedient to parents,”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Disrespecting and insulting others grows out of a prideful heart, one that cares less for others and more for self.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We ought to pause and consider whether we are also being insolent, treating others with disrespect, insults, or even violence.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Reverence for God is expressed by humble obedience, without which, we will not be acceptable to Him</a:t>
            </a:r>
          </a:p>
          <a:p>
            <a:r>
              <a:rPr lang="en-US" b="1" dirty="0"/>
              <a:t>(Acts 10:34-35), </a:t>
            </a:r>
            <a:r>
              <a:rPr lang="en-US" i="1" dirty="0"/>
              <a:t>“Then Peter opened his mouth and said: "In truth I perceive that God shows no partiality. </a:t>
            </a:r>
            <a:r>
              <a:rPr lang="en-US" i="1" baseline="30000" dirty="0"/>
              <a:t>35</a:t>
            </a:r>
            <a:r>
              <a:rPr lang="en-US" i="1" dirty="0"/>
              <a:t> But in every nation </a:t>
            </a:r>
            <a:r>
              <a:rPr lang="en-US" i="1" u="sng" dirty="0"/>
              <a:t>whoever fears Him and works righteousness is accepted by Him</a:t>
            </a:r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respectful treatment of our parents does not end with adulthood</a:t>
            </a:r>
          </a:p>
          <a:p>
            <a:endParaRPr lang="en-US" dirty="0"/>
          </a:p>
          <a:p>
            <a:r>
              <a:rPr lang="en-US" b="1" dirty="0"/>
              <a:t>(Ephesians 6:2), </a:t>
            </a:r>
            <a:r>
              <a:rPr lang="en-US" i="1" dirty="0"/>
              <a:t>“Honor your father and mother," which is the first commandment with promise”</a:t>
            </a:r>
          </a:p>
          <a:p>
            <a:endParaRPr lang="en-US" dirty="0"/>
          </a:p>
          <a:p>
            <a:r>
              <a:rPr lang="en-US" b="1" dirty="0"/>
              <a:t>(Leviticus 19:32), </a:t>
            </a:r>
            <a:r>
              <a:rPr lang="en-US" i="1" dirty="0"/>
              <a:t>“You shall rise before the gray headed and honor the presence of an old man, and fear your God: I am the Lord.”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one flesh relationship of marriage is dishonored by prideful insults and disrespectful treatment</a:t>
            </a:r>
          </a:p>
          <a:p>
            <a:endParaRPr lang="en-US" b="1" dirty="0"/>
          </a:p>
          <a:p>
            <a:r>
              <a:rPr lang="en-US" b="1" dirty="0"/>
              <a:t>(Ephesians 5:28-31),</a:t>
            </a:r>
            <a:r>
              <a:rPr lang="en-US" b="1" baseline="0" dirty="0"/>
              <a:t> </a:t>
            </a:r>
            <a:r>
              <a:rPr lang="en-US" i="1" baseline="0" dirty="0"/>
              <a:t>“</a:t>
            </a:r>
            <a:r>
              <a:rPr lang="en-US" i="1" dirty="0"/>
              <a:t>So husbands ought to love their own wives as their own bodies; he who loves his wife loves himself. </a:t>
            </a:r>
            <a:r>
              <a:rPr lang="en-US" i="1" baseline="30000" dirty="0"/>
              <a:t>29</a:t>
            </a:r>
            <a:r>
              <a:rPr lang="en-US" i="1" dirty="0"/>
              <a:t> For no one ever hated his own flesh, but nourishes and cherishes it, just as the Lord does the church. </a:t>
            </a:r>
            <a:r>
              <a:rPr lang="en-US" i="1" baseline="30000" dirty="0"/>
              <a:t>30</a:t>
            </a:r>
            <a:r>
              <a:rPr lang="en-US" i="1" dirty="0"/>
              <a:t> For we are members of His body, of His flesh and of His bones. </a:t>
            </a:r>
            <a:r>
              <a:rPr lang="en-US" i="1" baseline="30000" dirty="0"/>
              <a:t>31</a:t>
            </a:r>
            <a:r>
              <a:rPr lang="en-US" i="1" dirty="0"/>
              <a:t> "For this reason a man shall leave his father and mother and be joined to his wife, and the two shall become one flesh.“</a:t>
            </a:r>
          </a:p>
          <a:p>
            <a:endParaRPr lang="en-US" i="1" dirty="0"/>
          </a:p>
          <a:p>
            <a:r>
              <a:rPr lang="en-US" b="1" i="0" dirty="0"/>
              <a:t>(33), </a:t>
            </a:r>
            <a:r>
              <a:rPr lang="en-US" i="1" dirty="0"/>
              <a:t>“Nevertheless let each one of you in particular so love his own wife as himself, and let the wife see that she respects her husband.”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enhance unity in the church by considering our brethren as more important ourselves </a:t>
            </a:r>
          </a:p>
          <a:p>
            <a:endParaRPr lang="en-US" dirty="0"/>
          </a:p>
          <a:p>
            <a:r>
              <a:rPr lang="en-US" b="1" dirty="0"/>
              <a:t>(Ephesians 5:18-21), </a:t>
            </a:r>
            <a:r>
              <a:rPr lang="en-US" i="1" dirty="0"/>
              <a:t>“And do not be drunk with wine, in which is dissipation; but be filled with the Spirit, </a:t>
            </a:r>
            <a:r>
              <a:rPr lang="en-US" i="1" baseline="30000" dirty="0"/>
              <a:t>19</a:t>
            </a:r>
            <a:r>
              <a:rPr lang="en-US" i="1" dirty="0"/>
              <a:t> speaking to one another in psalms and hymns and spiritual songs, singing and making melody in your heart to the Lord, </a:t>
            </a:r>
            <a:r>
              <a:rPr lang="en-US" i="1" baseline="30000" dirty="0"/>
              <a:t>20</a:t>
            </a:r>
            <a:r>
              <a:rPr lang="en-US" i="1" dirty="0"/>
              <a:t> giving thanks always for all things to God the Father in the name of our Lord Jesus Christ, </a:t>
            </a:r>
            <a:r>
              <a:rPr lang="en-US" i="1" baseline="30000" dirty="0"/>
              <a:t>21</a:t>
            </a:r>
            <a:r>
              <a:rPr lang="en-US" i="1" dirty="0"/>
              <a:t> </a:t>
            </a:r>
            <a:r>
              <a:rPr lang="en-US" i="1" u="sng" dirty="0"/>
              <a:t>submitting to one another in the fear of God</a:t>
            </a:r>
            <a:r>
              <a:rPr lang="en-US" i="1" dirty="0"/>
              <a:t>.”</a:t>
            </a:r>
          </a:p>
          <a:p>
            <a:endParaRPr lang="en-US" dirty="0"/>
          </a:p>
          <a:p>
            <a:r>
              <a:rPr lang="en-US" b="1" dirty="0"/>
              <a:t>(Philippians 2:3), </a:t>
            </a:r>
            <a:r>
              <a:rPr lang="en-US" i="1" dirty="0"/>
              <a:t>“Let nothing be done through selfish ambition or conceit, but in lowliness of mind </a:t>
            </a:r>
            <a:r>
              <a:rPr lang="en-US" i="1" u="sng" dirty="0"/>
              <a:t>let each esteem others better than himself</a:t>
            </a:r>
            <a:r>
              <a:rPr lang="en-US" i="1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5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0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B0FF-A4A5-49DF-BCB0-673E7152DFF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D0E1-B63B-459D-B40F-B8E376C6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2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877" y="5136204"/>
            <a:ext cx="6005209" cy="922406"/>
          </a:xfrm>
        </p:spPr>
        <p:txBody>
          <a:bodyPr/>
          <a:lstStyle/>
          <a:p>
            <a:r>
              <a:rPr lang="en-US" b="1" dirty="0"/>
              <a:t>1 Timothy 1:12-13</a:t>
            </a:r>
          </a:p>
        </p:txBody>
      </p:sp>
    </p:spTree>
    <p:extLst>
      <p:ext uri="{BB962C8B-B14F-4D97-AF65-F5344CB8AC3E}">
        <p14:creationId xmlns:p14="http://schemas.microsoft.com/office/powerpoint/2010/main" val="16236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345460"/>
            <a:ext cx="6400800" cy="3595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57042"/>
            <a:ext cx="11748654" cy="6126886"/>
          </a:xfrm>
        </p:spPr>
        <p:txBody>
          <a:bodyPr>
            <a:noAutofit/>
          </a:bodyPr>
          <a:lstStyle/>
          <a:p>
            <a:pPr marL="471488" indent="-471488"/>
            <a:r>
              <a:rPr lang="en-US" sz="4600" b="1" dirty="0"/>
              <a:t>We must respect God (Acts 10:34-35)</a:t>
            </a:r>
          </a:p>
        </p:txBody>
      </p:sp>
    </p:spTree>
    <p:extLst>
      <p:ext uri="{BB962C8B-B14F-4D97-AF65-F5344CB8AC3E}">
        <p14:creationId xmlns:p14="http://schemas.microsoft.com/office/powerpoint/2010/main" val="18801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345460"/>
            <a:ext cx="6400800" cy="3595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57042"/>
            <a:ext cx="11748654" cy="6126886"/>
          </a:xfrm>
        </p:spPr>
        <p:txBody>
          <a:bodyPr>
            <a:noAutofit/>
          </a:bodyPr>
          <a:lstStyle/>
          <a:p>
            <a:pPr marL="471488" indent="-471488"/>
            <a:r>
              <a:rPr lang="en-US" sz="4600" b="1" dirty="0"/>
              <a:t>We must respect God (Acts 10:34-35)</a:t>
            </a:r>
          </a:p>
          <a:p>
            <a:pPr marL="471488" indent="-471488"/>
            <a:r>
              <a:rPr lang="en-US" sz="4600" b="1" dirty="0"/>
              <a:t>Children must respect Parents (Ephesians 6:2)</a:t>
            </a:r>
          </a:p>
        </p:txBody>
      </p:sp>
    </p:spTree>
    <p:extLst>
      <p:ext uri="{BB962C8B-B14F-4D97-AF65-F5344CB8AC3E}">
        <p14:creationId xmlns:p14="http://schemas.microsoft.com/office/powerpoint/2010/main" val="27650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345460"/>
            <a:ext cx="6400800" cy="3595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57042"/>
            <a:ext cx="11748654" cy="6126886"/>
          </a:xfrm>
        </p:spPr>
        <p:txBody>
          <a:bodyPr>
            <a:noAutofit/>
          </a:bodyPr>
          <a:lstStyle/>
          <a:p>
            <a:pPr marL="471488" indent="-471488"/>
            <a:r>
              <a:rPr lang="en-US" sz="4600" b="1" dirty="0"/>
              <a:t>We must respect God (Acts 10:34-35)</a:t>
            </a:r>
          </a:p>
          <a:p>
            <a:pPr marL="471488" indent="-471488"/>
            <a:r>
              <a:rPr lang="en-US" sz="4600" b="1" dirty="0"/>
              <a:t>Children must respect Parents (Ephesians 6:2)</a:t>
            </a:r>
          </a:p>
          <a:p>
            <a:pPr marL="471488" indent="-471488"/>
            <a:r>
              <a:rPr lang="en-US" sz="4600" b="1" dirty="0"/>
              <a:t>Spouses must respect each Other           (Ephesians 5:28-31,33)</a:t>
            </a:r>
          </a:p>
        </p:txBody>
      </p:sp>
    </p:spTree>
    <p:extLst>
      <p:ext uri="{BB962C8B-B14F-4D97-AF65-F5344CB8AC3E}">
        <p14:creationId xmlns:p14="http://schemas.microsoft.com/office/powerpoint/2010/main" val="14229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345460"/>
            <a:ext cx="6400800" cy="3595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57042"/>
            <a:ext cx="11748654" cy="6126886"/>
          </a:xfrm>
        </p:spPr>
        <p:txBody>
          <a:bodyPr>
            <a:noAutofit/>
          </a:bodyPr>
          <a:lstStyle/>
          <a:p>
            <a:pPr marL="471488" indent="-471488"/>
            <a:r>
              <a:rPr lang="en-US" sz="4600" b="1" dirty="0"/>
              <a:t>We must respect God (Acts 10:34-35)</a:t>
            </a:r>
          </a:p>
          <a:p>
            <a:pPr marL="471488" indent="-471488"/>
            <a:r>
              <a:rPr lang="en-US" sz="4600" b="1" dirty="0"/>
              <a:t>Children must respect Parents (Ephesians 6:2)</a:t>
            </a:r>
          </a:p>
          <a:p>
            <a:pPr marL="471488" indent="-471488"/>
            <a:r>
              <a:rPr lang="en-US" sz="4600" b="1" dirty="0"/>
              <a:t>Spouses must respect each Other           (Ephesians 5:28-31,33)</a:t>
            </a:r>
          </a:p>
          <a:p>
            <a:pPr marL="471488" indent="-471488"/>
            <a:r>
              <a:rPr lang="en-US" sz="4600" b="1" dirty="0"/>
              <a:t>Brethren must                                                    respect each                                                    Other                                                       (Ephesians 5:21; Philippians 2:3)</a:t>
            </a:r>
          </a:p>
        </p:txBody>
      </p:sp>
    </p:spTree>
    <p:extLst>
      <p:ext uri="{BB962C8B-B14F-4D97-AF65-F5344CB8AC3E}">
        <p14:creationId xmlns:p14="http://schemas.microsoft.com/office/powerpoint/2010/main" val="34946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36" y="2722834"/>
            <a:ext cx="7509163" cy="42182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609600"/>
            <a:ext cx="11166764" cy="5874328"/>
          </a:xfrm>
        </p:spPr>
        <p:txBody>
          <a:bodyPr>
            <a:noAutofit/>
          </a:bodyPr>
          <a:lstStyle/>
          <a:p>
            <a:pPr marL="0" indent="471488">
              <a:buNone/>
            </a:pPr>
            <a:r>
              <a:rPr lang="en-US" sz="6000" dirty="0"/>
              <a:t>We avoid insolence by treating others with humility, by loving      God and by                                    loving our                                        neighbor as                             ourselves.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556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678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Papyrus</vt:lpstr>
      <vt:lpstr>Office Theme</vt:lpstr>
      <vt:lpstr>1 Timothy 1:12-13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Timothy 1:12-13</dc:title>
  <dc:creator>Stan Cox</dc:creator>
  <cp:lastModifiedBy>Stan Cox</cp:lastModifiedBy>
  <cp:revision>7</cp:revision>
  <cp:lastPrinted>2016-12-18T21:58:47Z</cp:lastPrinted>
  <dcterms:created xsi:type="dcterms:W3CDTF">2016-12-18T21:20:36Z</dcterms:created>
  <dcterms:modified xsi:type="dcterms:W3CDTF">2016-12-19T02:38:16Z</dcterms:modified>
</cp:coreProperties>
</file>