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1" r:id="rId4"/>
    <p:sldId id="262" r:id="rId5"/>
    <p:sldId id="264" r:id="rId6"/>
    <p:sldId id="259" r:id="rId7"/>
    <p:sldId id="265" r:id="rId8"/>
    <p:sldId id="258" r:id="rId9"/>
    <p:sldId id="263" r:id="rId10"/>
    <p:sldId id="266" r:id="rId11"/>
    <p:sldId id="260" r:id="rId12"/>
    <p:sldId id="267" r:id="rId13"/>
    <p:sldId id="268" r:id="rId14"/>
    <p:sldId id="269" r:id="rId15"/>
    <p:sldId id="273" r:id="rId16"/>
    <p:sldId id="270" r:id="rId17"/>
    <p:sldId id="271" r:id="rId18"/>
    <p:sldId id="274" r:id="rId19"/>
    <p:sldId id="272" r:id="rId20"/>
    <p:sldId id="275" r:id="rId21"/>
    <p:sldId id="276" r:id="rId2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41" autoAdjust="0"/>
  </p:normalViewPr>
  <p:slideViewPr>
    <p:cSldViewPr>
      <p:cViewPr varScale="1">
        <p:scale>
          <a:sx n="54" d="100"/>
          <a:sy n="54" d="100"/>
        </p:scale>
        <p:origin x="-175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r>
              <a:rPr lang="en-US" sz="1800" dirty="0">
                <a:latin typeface="Impact" pitchFamily="34" charset="0"/>
              </a:rPr>
              <a:t>Resurrection Facts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r>
              <a:rPr lang="en-US" dirty="0" smtClean="0"/>
              <a:t>March 10, 2 013 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r>
              <a:rPr lang="en-US" dirty="0" smtClean="0"/>
              <a:t>West Side church of Christ, Stan Cox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28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92730753-331C-488A-A4E3-06F94FF393E0}" type="datetimeFigureOut">
              <a:rPr lang="en-US" smtClean="0"/>
              <a:t>3/10/2013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A40F471-5C11-49D6-A8E9-00AE683757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9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</a:t>
            </a:r>
            <a:r>
              <a:rPr lang="en-US" baseline="0" dirty="0" smtClean="0"/>
              <a:t> on a short article by John Isaac Edwards titled, Resurrection Facts</a:t>
            </a:r>
          </a:p>
          <a:p>
            <a:r>
              <a:rPr lang="en-US" baseline="0" dirty="0" smtClean="0"/>
              <a:t>Preached at West Side on March 10, 2013 PM</a:t>
            </a:r>
          </a:p>
          <a:p>
            <a:r>
              <a:rPr lang="en-US" baseline="0" dirty="0" smtClean="0"/>
              <a:t>Print Slides: 1,18,21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40F471-5C11-49D6-A8E9-00AE683757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311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93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0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40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5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0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569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2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3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3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6B680-DAD2-4621-B7D4-D69E3FBFAD74}" type="datetimeFigureOut">
              <a:rPr lang="en-US" smtClean="0"/>
              <a:t>3/9/2013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5178A-A801-493A-8FA8-AC0FCB9EB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96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924800" cy="1470025"/>
          </a:xfrm>
        </p:spPr>
        <p:txBody>
          <a:bodyPr>
            <a:normAutofit/>
          </a:bodyPr>
          <a:lstStyle/>
          <a:p>
            <a:pPr algn="l"/>
            <a:r>
              <a:rPr lang="en-US" sz="6000" dirty="0" smtClean="0"/>
              <a:t>Resurrection Facts…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28194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/>
                </a:solidFill>
              </a:rPr>
              <a:t>The word “resurrection” means “a raising up...a rising from the dead.”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28071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  <a:p>
            <a:r>
              <a:rPr lang="en-US" b="1" dirty="0" smtClean="0"/>
              <a:t>It reveals two groups of people                       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declares two final destinies </a:t>
            </a:r>
            <a:r>
              <a:rPr lang="en-US" dirty="0" smtClean="0"/>
              <a:t>(John 5:29)</a:t>
            </a:r>
          </a:p>
        </p:txBody>
      </p:sp>
    </p:spTree>
    <p:extLst>
      <p:ext uri="{BB962C8B-B14F-4D97-AF65-F5344CB8AC3E}">
        <p14:creationId xmlns:p14="http://schemas.microsoft.com/office/powerpoint/2010/main" val="313880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Do not marvel at this;                                         for the hour is coming in which                            all who are in the graves will hear His voice </a:t>
            </a:r>
            <a:r>
              <a:rPr lang="en-US" baseline="30000" dirty="0" smtClean="0"/>
              <a:t>29 </a:t>
            </a:r>
            <a:r>
              <a:rPr lang="en-US" dirty="0" smtClean="0"/>
              <a:t>and come forth—those who have done good, to </a:t>
            </a:r>
            <a:r>
              <a:rPr lang="en-US" u="sng" dirty="0" smtClean="0"/>
              <a:t>the resurrection of life</a:t>
            </a:r>
            <a:r>
              <a:rPr lang="en-US" dirty="0" smtClean="0"/>
              <a:t>, and those who have done evil, to </a:t>
            </a:r>
            <a:r>
              <a:rPr lang="en-US" u="sng" dirty="0" smtClean="0"/>
              <a:t>the resurrection of condemnation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4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37977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  <a:p>
            <a:r>
              <a:rPr lang="en-US" b="1" dirty="0" smtClean="0"/>
              <a:t>It reveals two groups of people                       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declares two final destinies </a:t>
            </a:r>
            <a:r>
              <a:rPr lang="en-US" dirty="0" smtClean="0"/>
              <a:t>(John 5:29)</a:t>
            </a:r>
          </a:p>
          <a:p>
            <a:r>
              <a:rPr lang="en-US" b="1" dirty="0" smtClean="0"/>
              <a:t>It will take place at the last day                     </a:t>
            </a:r>
            <a:r>
              <a:rPr lang="en-US" dirty="0" smtClean="0"/>
              <a:t>(John 6:39-40; 11:23-25)</a:t>
            </a:r>
          </a:p>
        </p:txBody>
      </p:sp>
    </p:spTree>
    <p:extLst>
      <p:ext uri="{BB962C8B-B14F-4D97-AF65-F5344CB8AC3E}">
        <p14:creationId xmlns:p14="http://schemas.microsoft.com/office/powerpoint/2010/main" val="315289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6:39-40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This is the will of the Father                                 who sent Me, that of all He has                             given Me I should lose nothing, but should raise it up </a:t>
            </a:r>
            <a:r>
              <a:rPr lang="en-US" u="sng" dirty="0" smtClean="0"/>
              <a:t>at the last day</a:t>
            </a:r>
            <a:r>
              <a:rPr lang="en-US" dirty="0" smtClean="0"/>
              <a:t>. </a:t>
            </a:r>
            <a:r>
              <a:rPr lang="en-US" baseline="30000" dirty="0" smtClean="0"/>
              <a:t>40 </a:t>
            </a:r>
            <a:r>
              <a:rPr lang="en-US" dirty="0" smtClean="0"/>
              <a:t>And this is the will of Him who sent Me, that everyone who sees the Son and believes in Him may have everlasting life; and </a:t>
            </a:r>
            <a:r>
              <a:rPr lang="en-US" u="sng" dirty="0" smtClean="0"/>
              <a:t>I will raise him up at the last day</a:t>
            </a:r>
            <a:r>
              <a:rPr lang="en-US" dirty="0" smtClean="0"/>
              <a:t>.”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6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11:23-25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39725">
              <a:buNone/>
            </a:pPr>
            <a:r>
              <a:rPr lang="en-US" dirty="0" smtClean="0"/>
              <a:t>Jesus said to her, “Your                                 brother will rise again.”                                    </a:t>
            </a:r>
            <a:r>
              <a:rPr lang="en-US" baseline="30000" dirty="0" smtClean="0"/>
              <a:t>24 </a:t>
            </a:r>
            <a:r>
              <a:rPr lang="en-US" dirty="0" smtClean="0"/>
              <a:t>Martha said to Him, “I know that he will rise again </a:t>
            </a:r>
            <a:r>
              <a:rPr lang="en-US" u="sng" dirty="0" smtClean="0"/>
              <a:t>in the resurrection at the last day</a:t>
            </a:r>
            <a:r>
              <a:rPr lang="en-US" dirty="0" smtClean="0"/>
              <a:t>.” </a:t>
            </a:r>
            <a:r>
              <a:rPr lang="en-US" baseline="30000" dirty="0" smtClean="0"/>
              <a:t>25 </a:t>
            </a:r>
            <a:r>
              <a:rPr lang="en-US" dirty="0" smtClean="0"/>
              <a:t>Jesus said to her, “I am the resurrection and the life. He who believes in Me, though he may die, he shall live.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6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47121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  <a:p>
            <a:r>
              <a:rPr lang="en-US" b="1" dirty="0" smtClean="0"/>
              <a:t>It reveals two groups of people                       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declares two final destinies </a:t>
            </a:r>
            <a:r>
              <a:rPr lang="en-US" dirty="0" smtClean="0"/>
              <a:t>(John 5:29)</a:t>
            </a:r>
          </a:p>
          <a:p>
            <a:r>
              <a:rPr lang="en-US" b="1" dirty="0" smtClean="0"/>
              <a:t>It will take place at the last day                     </a:t>
            </a:r>
            <a:r>
              <a:rPr lang="en-US" dirty="0" smtClean="0"/>
              <a:t>(John 6:39-40; 11:23-25)</a:t>
            </a:r>
          </a:p>
          <a:p>
            <a:r>
              <a:rPr lang="en-US" b="1" dirty="0" smtClean="0"/>
              <a:t>It is assured by Jesus’ resurrection                     </a:t>
            </a:r>
            <a:r>
              <a:rPr lang="en-US" dirty="0" smtClean="0"/>
              <a:t>(2 Corinthians 4:13-14; 1 Corinthians 15:20)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7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2 Corinthians 4:13-14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And since we have the                                      same spirit of faith, according                               to what is written, “I believed and therefore I spoke,” we also believe and therefore speak, </a:t>
            </a:r>
            <a:r>
              <a:rPr lang="en-US" baseline="30000" dirty="0" smtClean="0"/>
              <a:t>14 </a:t>
            </a:r>
            <a:r>
              <a:rPr lang="en-US" dirty="0" smtClean="0"/>
              <a:t>knowing that </a:t>
            </a:r>
            <a:r>
              <a:rPr lang="en-US" u="sng" dirty="0" smtClean="0"/>
              <a:t>He who raised up the Lord Jesus will also raise us up with Jesus</a:t>
            </a:r>
            <a:r>
              <a:rPr lang="en-US" dirty="0" smtClean="0"/>
              <a:t>, and will present </a:t>
            </a:r>
            <a:r>
              <a:rPr lang="en-US" i="1" dirty="0" smtClean="0"/>
              <a:t>us</a:t>
            </a:r>
            <a:r>
              <a:rPr lang="en-US" dirty="0" smtClean="0"/>
              <a:t> with you.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6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1 Corinthians 15:20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But now Christ is risen                                         from the dead, </a:t>
            </a:r>
            <a:r>
              <a:rPr lang="en-US" i="1" u="sng" dirty="0" smtClean="0"/>
              <a:t>and</a:t>
            </a:r>
            <a:r>
              <a:rPr lang="en-US" u="sng" dirty="0" smtClean="0"/>
              <a:t> has                                      become the </a:t>
            </a:r>
            <a:r>
              <a:rPr lang="en-US" u="sng" dirty="0" err="1" smtClean="0"/>
              <a:t>firstfruits</a:t>
            </a:r>
            <a:r>
              <a:rPr lang="en-US" u="sng" dirty="0" smtClean="0"/>
              <a:t> of those who have fallen asleep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6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  <a:p>
            <a:r>
              <a:rPr lang="en-US" b="1" dirty="0" smtClean="0"/>
              <a:t>It reveals two groups of people                       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declares two final destinies </a:t>
            </a:r>
            <a:r>
              <a:rPr lang="en-US" dirty="0" smtClean="0"/>
              <a:t>(John 5:29)</a:t>
            </a:r>
          </a:p>
          <a:p>
            <a:r>
              <a:rPr lang="en-US" b="1" dirty="0" smtClean="0"/>
              <a:t>It will take place at the last day                     </a:t>
            </a:r>
            <a:r>
              <a:rPr lang="en-US" dirty="0" smtClean="0"/>
              <a:t>(John 6:39-40; 11:23-25)</a:t>
            </a:r>
          </a:p>
          <a:p>
            <a:r>
              <a:rPr lang="en-US" b="1" dirty="0" smtClean="0"/>
              <a:t>It is assured by Jesus’ resurrection                     </a:t>
            </a:r>
            <a:r>
              <a:rPr lang="en-US" dirty="0" smtClean="0"/>
              <a:t>(2 Corinthians 4:13-14; 1 Corinthians 15:20)</a:t>
            </a:r>
          </a:p>
          <a:p>
            <a:r>
              <a:rPr lang="en-US" b="1" dirty="0" smtClean="0"/>
              <a:t>It will bring forth a spiritual body        </a:t>
            </a:r>
            <a:r>
              <a:rPr lang="en-US" dirty="0" smtClean="0"/>
              <a:t>(Philippians 3:20-21; 1 John 3:2)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63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Philippians 3:20-21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For our citizenship is in                                    heaven, from which we also                             eagerly wait for the Savior, the Lord Jesus Christ, </a:t>
            </a:r>
            <a:r>
              <a:rPr lang="en-US" baseline="30000" dirty="0" smtClean="0"/>
              <a:t>21 </a:t>
            </a:r>
            <a:r>
              <a:rPr lang="en-US" u="sng" dirty="0" smtClean="0"/>
              <a:t>who will transform our lowly body that it may be conformed to His glorious body</a:t>
            </a:r>
            <a:r>
              <a:rPr lang="en-US" dirty="0" smtClean="0"/>
              <a:t>, according to the working by which He is able even to subdue all things to Himself.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1695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597312"/>
          </a:xfrm>
        </p:spPr>
        <p:txBody>
          <a:bodyPr>
            <a:normAutofit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</p:txBody>
      </p:sp>
    </p:spTree>
    <p:extLst>
      <p:ext uri="{BB962C8B-B14F-4D97-AF65-F5344CB8AC3E}">
        <p14:creationId xmlns:p14="http://schemas.microsoft.com/office/powerpoint/2010/main" val="253280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1 John 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Beloved, now we are                                       children of God; and </a:t>
            </a:r>
            <a:r>
              <a:rPr lang="en-US" u="sng" dirty="0" smtClean="0"/>
              <a:t>it has                                    not yet been revealed what we shall be</a:t>
            </a:r>
            <a:r>
              <a:rPr lang="en-US" dirty="0" smtClean="0"/>
              <a:t>, but we know that when He is revealed, </a:t>
            </a:r>
            <a:r>
              <a:rPr lang="en-US" u="sng" dirty="0" smtClean="0"/>
              <a:t>we shall be like Him</a:t>
            </a:r>
            <a:r>
              <a:rPr lang="en-US" dirty="0" smtClean="0"/>
              <a:t>, for we shall see Him as He is.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260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924800" cy="1066800"/>
          </a:xfrm>
        </p:spPr>
        <p:txBody>
          <a:bodyPr>
            <a:normAutofit/>
          </a:bodyPr>
          <a:lstStyle/>
          <a:p>
            <a:pPr algn="l"/>
            <a:r>
              <a:rPr lang="en-US" sz="5400" dirty="0" smtClean="0"/>
              <a:t>Conclusion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057400"/>
            <a:ext cx="7315200" cy="41148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In light of these facts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</a:t>
            </a:r>
            <a:r>
              <a:rPr lang="en-US" i="1" dirty="0" smtClean="0">
                <a:solidFill>
                  <a:schemeClr val="tx1"/>
                </a:solidFill>
              </a:rPr>
              <a:t>“Therefore, my beloved brethren, </a:t>
            </a:r>
            <a:r>
              <a:rPr lang="en-US" i="1" u="sng" dirty="0" smtClean="0">
                <a:solidFill>
                  <a:schemeClr val="tx1"/>
                </a:solidFill>
              </a:rPr>
              <a:t>be steadfast, immovable, always abounding in the work of the Lord</a:t>
            </a:r>
            <a:r>
              <a:rPr lang="en-US" i="1" dirty="0" smtClean="0">
                <a:solidFill>
                  <a:schemeClr val="tx1"/>
                </a:solidFill>
              </a:rPr>
              <a:t>, knowing that your labor is not in vain in the Lord.”</a:t>
            </a:r>
          </a:p>
          <a:p>
            <a:pPr algn="r"/>
            <a:r>
              <a:rPr lang="en-US" dirty="0" smtClean="0">
                <a:solidFill>
                  <a:schemeClr val="tx1"/>
                </a:solidFill>
              </a:rPr>
              <a:t>(1 Corinthians 15:58)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6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Do not marvel at this;                                         for </a:t>
            </a:r>
            <a:r>
              <a:rPr lang="en-US" u="sng" dirty="0" smtClean="0"/>
              <a:t>the hour is coming</a:t>
            </a:r>
            <a:r>
              <a:rPr lang="en-US" dirty="0" smtClean="0"/>
              <a:t> in which                            all who are in the graves will hear His voice </a:t>
            </a:r>
            <a:r>
              <a:rPr lang="en-US" baseline="30000" dirty="0" smtClean="0"/>
              <a:t>29 </a:t>
            </a:r>
            <a:r>
              <a:rPr lang="en-US" dirty="0" smtClean="0"/>
              <a:t>and come forth—those who have done good, to the resurrection of life, and those who have done evil, to the resurrection of condemnation.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4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Acts 24:15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I have hope in God, which                                 they themselves also accept,                                that </a:t>
            </a:r>
            <a:r>
              <a:rPr lang="en-US" u="sng" dirty="0" smtClean="0"/>
              <a:t>there will be a resurrection</a:t>
            </a:r>
            <a:r>
              <a:rPr lang="en-US" dirty="0" smtClean="0"/>
              <a:t> of </a:t>
            </a:r>
            <a:r>
              <a:rPr lang="en-US" i="1" dirty="0" smtClean="0"/>
              <a:t>the</a:t>
            </a:r>
            <a:r>
              <a:rPr lang="en-US" dirty="0" smtClean="0"/>
              <a:t> dead,</a:t>
            </a:r>
            <a:r>
              <a:rPr lang="en-US" baseline="30000" dirty="0"/>
              <a:t> </a:t>
            </a:r>
            <a:r>
              <a:rPr lang="en-US" dirty="0" smtClean="0"/>
              <a:t>both of </a:t>
            </a:r>
            <a:r>
              <a:rPr lang="en-US" i="1" dirty="0" smtClean="0"/>
              <a:t>the</a:t>
            </a:r>
            <a:r>
              <a:rPr lang="en-US" dirty="0" smtClean="0"/>
              <a:t> just and </a:t>
            </a:r>
            <a:r>
              <a:rPr lang="en-US" i="1" dirty="0" smtClean="0"/>
              <a:t>the</a:t>
            </a:r>
            <a:r>
              <a:rPr lang="en-US" dirty="0" smtClean="0"/>
              <a:t> unjust.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4175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11307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</p:txBody>
      </p:sp>
    </p:spTree>
    <p:extLst>
      <p:ext uri="{BB962C8B-B14F-4D97-AF65-F5344CB8AC3E}">
        <p14:creationId xmlns:p14="http://schemas.microsoft.com/office/powerpoint/2010/main" val="183986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Do not marvel at this;                                         for the hour is coming in which                            </a:t>
            </a:r>
            <a:r>
              <a:rPr lang="en-US" u="sng" dirty="0" smtClean="0"/>
              <a:t>all who are in the graves will hear His voice </a:t>
            </a:r>
            <a:r>
              <a:rPr lang="en-US" baseline="30000" dirty="0" smtClean="0"/>
              <a:t>29 </a:t>
            </a:r>
            <a:r>
              <a:rPr lang="en-US" u="sng" dirty="0" smtClean="0"/>
              <a:t>and come forth</a:t>
            </a:r>
            <a:r>
              <a:rPr lang="en-US" dirty="0" smtClean="0"/>
              <a:t>—those who have done good, to the resurrection of life, and those who have done evil, to the resurrection of condemnation.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6843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dirty="0" smtClean="0"/>
              <a:t>Seven Resurrection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2888"/>
            <a:ext cx="8229600" cy="2197512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 is certain </a:t>
            </a:r>
            <a:r>
              <a:rPr lang="en-US" dirty="0" smtClean="0"/>
              <a:t>(John 5:28-29; Acts 24:15)</a:t>
            </a:r>
          </a:p>
          <a:p>
            <a:r>
              <a:rPr lang="en-US" b="1" dirty="0" smtClean="0"/>
              <a:t>It includes all </a:t>
            </a:r>
            <a:r>
              <a:rPr lang="en-US" dirty="0" smtClean="0"/>
              <a:t>(John 5:28-29)</a:t>
            </a:r>
          </a:p>
          <a:p>
            <a:r>
              <a:rPr lang="en-US" b="1" dirty="0" smtClean="0"/>
              <a:t>It reveals two groups of people                        </a:t>
            </a:r>
            <a:r>
              <a:rPr lang="en-US" dirty="0" smtClean="0"/>
              <a:t>(John 5:28-29; Acts 24:15)</a:t>
            </a:r>
          </a:p>
        </p:txBody>
      </p:sp>
    </p:spTree>
    <p:extLst>
      <p:ext uri="{BB962C8B-B14F-4D97-AF65-F5344CB8AC3E}">
        <p14:creationId xmlns:p14="http://schemas.microsoft.com/office/powerpoint/2010/main" val="3298671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John 5:28-29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dirty="0" smtClean="0"/>
              <a:t>Do not marvel at this;                                         for the hour is coming in which                            all who are in the graves will hear His voice </a:t>
            </a:r>
            <a:r>
              <a:rPr lang="en-US" baseline="30000" dirty="0" smtClean="0"/>
              <a:t>29 </a:t>
            </a:r>
            <a:r>
              <a:rPr lang="en-US" dirty="0" smtClean="0"/>
              <a:t>and come forth—</a:t>
            </a:r>
            <a:r>
              <a:rPr lang="en-US" u="sng" dirty="0" smtClean="0"/>
              <a:t>those who have done good</a:t>
            </a:r>
            <a:r>
              <a:rPr lang="en-US" dirty="0" smtClean="0"/>
              <a:t>, to the resurrection of life, and </a:t>
            </a:r>
            <a:r>
              <a:rPr lang="en-US" u="sng" dirty="0" smtClean="0"/>
              <a:t>those who have done evil</a:t>
            </a:r>
            <a:r>
              <a:rPr lang="en-US" dirty="0" smtClean="0"/>
              <a:t>, to the resurrection of condemnation.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9611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algn="l"/>
            <a:r>
              <a:rPr lang="en-US" dirty="0" smtClean="0"/>
              <a:t>Acts 24:15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0" indent="398463">
              <a:buNone/>
            </a:pPr>
            <a:r>
              <a:rPr lang="en-US" baseline="30000" dirty="0" smtClean="0"/>
              <a:t> </a:t>
            </a:r>
            <a:r>
              <a:rPr lang="en-US" dirty="0" smtClean="0"/>
              <a:t>I have hope in God, which                                 they themselves also accept,                                that there will be a resurrection of </a:t>
            </a:r>
            <a:r>
              <a:rPr lang="en-US" i="1" dirty="0" smtClean="0"/>
              <a:t>the</a:t>
            </a:r>
            <a:r>
              <a:rPr lang="en-US" dirty="0" smtClean="0"/>
              <a:t> dead,</a:t>
            </a:r>
            <a:r>
              <a:rPr lang="en-US" baseline="30000" dirty="0"/>
              <a:t> </a:t>
            </a:r>
            <a:r>
              <a:rPr lang="en-US" u="sng" dirty="0" smtClean="0"/>
              <a:t>both of </a:t>
            </a:r>
            <a:r>
              <a:rPr lang="en-US" i="1" u="sng" dirty="0" smtClean="0"/>
              <a:t>the</a:t>
            </a:r>
            <a:r>
              <a:rPr lang="en-US" u="sng" dirty="0" smtClean="0"/>
              <a:t> just and </a:t>
            </a:r>
            <a:r>
              <a:rPr lang="en-US" i="1" u="sng" dirty="0" smtClean="0"/>
              <a:t>the</a:t>
            </a:r>
            <a:r>
              <a:rPr lang="en-US" u="sng" dirty="0" smtClean="0"/>
              <a:t> unjust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81000"/>
            <a:ext cx="2889250" cy="1481397"/>
          </a:xfrm>
          <a:prstGeom prst="rect">
            <a:avLst/>
          </a:prstGeom>
          <a:ln w="38100">
            <a:solidFill>
              <a:schemeClr val="bg2">
                <a:lumMod val="1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0073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620</Words>
  <Application>Microsoft Office PowerPoint</Application>
  <PresentationFormat>On-screen Show (4:3)</PresentationFormat>
  <Paragraphs>70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Resurrection Facts…</vt:lpstr>
      <vt:lpstr>Seven Resurrection Facts</vt:lpstr>
      <vt:lpstr>John 5:28-29</vt:lpstr>
      <vt:lpstr>Acts 24:15</vt:lpstr>
      <vt:lpstr>Seven Resurrection Facts</vt:lpstr>
      <vt:lpstr>John 5:28-29</vt:lpstr>
      <vt:lpstr>Seven Resurrection Facts</vt:lpstr>
      <vt:lpstr>John 5:28-29</vt:lpstr>
      <vt:lpstr>Acts 24:15</vt:lpstr>
      <vt:lpstr>Seven Resurrection Facts</vt:lpstr>
      <vt:lpstr>John 5:28-29</vt:lpstr>
      <vt:lpstr>Seven Resurrection Facts</vt:lpstr>
      <vt:lpstr>John 6:39-40</vt:lpstr>
      <vt:lpstr>John 11:23-25</vt:lpstr>
      <vt:lpstr>Seven Resurrection Facts</vt:lpstr>
      <vt:lpstr>2 Corinthians 4:13-14</vt:lpstr>
      <vt:lpstr>1 Corinthians 15:20</vt:lpstr>
      <vt:lpstr>Seven Resurrection Facts</vt:lpstr>
      <vt:lpstr>Philippians 3:20-21</vt:lpstr>
      <vt:lpstr>1 John 3:2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Facts…</dc:title>
  <dc:creator>Stan</dc:creator>
  <cp:lastModifiedBy>Stan</cp:lastModifiedBy>
  <cp:revision>6</cp:revision>
  <cp:lastPrinted>2013-03-10T06:06:29Z</cp:lastPrinted>
  <dcterms:created xsi:type="dcterms:W3CDTF">2013-03-10T05:20:19Z</dcterms:created>
  <dcterms:modified xsi:type="dcterms:W3CDTF">2013-03-10T06:06:42Z</dcterms:modified>
</cp:coreProperties>
</file>