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60332" autoAdjust="0"/>
  </p:normalViewPr>
  <p:slideViewPr>
    <p:cSldViewPr snapToGrid="0">
      <p:cViewPr varScale="1">
        <p:scale>
          <a:sx n="40" d="100"/>
          <a:sy n="40" d="100"/>
        </p:scale>
        <p:origin x="181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r>
              <a:rPr lang="en-US" sz="2000" b="1" dirty="0">
                <a:latin typeface="Gill Sans MT" panose="020B0502020104020203" pitchFamily="34" charset="0"/>
              </a:rPr>
              <a:t>REVIVE ME, O LORD!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r>
              <a:rPr lang="en-US" dirty="0"/>
              <a:t>January 1, 2017 pm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r>
              <a:rPr lang="en-US" dirty="0"/>
              <a:t>West Side church of Christ, Stan Cox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r>
              <a:rPr lang="en-US" dirty="0"/>
              <a:t>soundteaching.org    </a:t>
            </a:r>
            <a:fld id="{34BF68D9-F172-426F-8811-B3C1AA9C17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892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5FFD0FCB-681E-4BCA-B414-002CDC061827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63638"/>
            <a:ext cx="5586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A0E81DB2-CDF6-4DB2-970C-611BC8354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652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Scripture Reading:  Psa. 119:153-160 (READ)</a:t>
            </a:r>
          </a:p>
          <a:p>
            <a:r>
              <a:rPr lang="en-US" b="1" dirty="0"/>
              <a:t>Click to bring up definition  </a:t>
            </a:r>
            <a:r>
              <a:rPr lang="en-US" dirty="0"/>
              <a:t>(Revive: “To flourish anew, renewal, revitalizing, reinvigorating, rescue from trouble)</a:t>
            </a:r>
          </a:p>
          <a:p>
            <a:r>
              <a:rPr lang="en-US" b="1" dirty="0"/>
              <a:t>(Psalm 143:11), </a:t>
            </a:r>
            <a:r>
              <a:rPr lang="en-US" i="1" dirty="0"/>
              <a:t>“</a:t>
            </a:r>
            <a:r>
              <a:rPr lang="en-US" i="1" dirty="0"/>
              <a:t>Revive me, O Lord, for Your name's sake! For Your righteousness' sake bring my soul out of trouble.”</a:t>
            </a:r>
            <a:r>
              <a:rPr lang="en-US" i="1" dirty="0"/>
              <a:t> </a:t>
            </a:r>
          </a:p>
          <a:p>
            <a:endParaRPr lang="en-US" dirty="0"/>
          </a:p>
          <a:p>
            <a:r>
              <a:rPr lang="en-US" b="1" dirty="0"/>
              <a:t>We are warned not to grow weary and faint</a:t>
            </a:r>
          </a:p>
          <a:p>
            <a:r>
              <a:rPr lang="en-US" b="1" dirty="0"/>
              <a:t>(Galatians 6:9), </a:t>
            </a:r>
            <a:r>
              <a:rPr lang="en-US" i="1" dirty="0"/>
              <a:t>“</a:t>
            </a:r>
            <a:r>
              <a:rPr lang="en-US" i="1" dirty="0"/>
              <a:t>And let us not grow weary while doing good, for in due season we shall reap if we do not lose heart.”</a:t>
            </a:r>
            <a:endParaRPr lang="en-US" i="1" dirty="0"/>
          </a:p>
          <a:p>
            <a:endParaRPr lang="en-US" dirty="0"/>
          </a:p>
          <a:p>
            <a:r>
              <a:rPr lang="en-US" b="1" dirty="0"/>
              <a:t>Note: THE LORD IS THE ONLY VALID SOURCE OF SPIRITUAL REVIVAL</a:t>
            </a:r>
          </a:p>
          <a:p>
            <a:r>
              <a:rPr lang="en-US" b="1" dirty="0"/>
              <a:t>(Psalm 138:7-8), </a:t>
            </a:r>
            <a:r>
              <a:rPr lang="en-US" i="1" dirty="0"/>
              <a:t>“</a:t>
            </a:r>
            <a:r>
              <a:rPr lang="en-US" i="1" dirty="0"/>
              <a:t>Though I walk in the midst of trouble, You will revive me; You will stretch out Your hand against the wrath of my enemies, and Your right hand will save me. </a:t>
            </a:r>
            <a:r>
              <a:rPr lang="en-US" i="1" baseline="30000" dirty="0"/>
              <a:t>8</a:t>
            </a:r>
            <a:r>
              <a:rPr lang="en-US" i="1" dirty="0"/>
              <a:t> The Lord will perfect that which concerns me; Your mercy, O Lord, endures forever; do not forsake the works of Your hands.”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81DB2-CDF6-4DB2-970C-611BC8354C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279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(Psalm 119:154), </a:t>
            </a:r>
            <a:r>
              <a:rPr lang="en-US" i="1" dirty="0"/>
              <a:t>“Plead my cause and redeem me; Revive me according to Your word.”</a:t>
            </a:r>
          </a:p>
          <a:p>
            <a:r>
              <a:rPr lang="en-US" b="1" dirty="0"/>
              <a:t>(Psalm 119:25), </a:t>
            </a:r>
            <a:r>
              <a:rPr lang="en-US" i="1" dirty="0"/>
              <a:t>“My soul clings to the dust; Revive me according to Your word.”</a:t>
            </a:r>
          </a:p>
          <a:p>
            <a:r>
              <a:rPr lang="en-US" b="1" dirty="0"/>
              <a:t>(Psalm 119:107), </a:t>
            </a:r>
            <a:r>
              <a:rPr lang="en-US" i="1" dirty="0"/>
              <a:t>“I am afflicted very much; Revive me, O Lord, according to Your word.”</a:t>
            </a:r>
          </a:p>
          <a:p>
            <a:r>
              <a:rPr lang="en-US" b="1" dirty="0"/>
              <a:t>(Psalm 119:37), </a:t>
            </a:r>
            <a:r>
              <a:rPr lang="en-US" i="1" dirty="0"/>
              <a:t>“Turn away my eyes from looking at worthless things, and revive me in Your way.”</a:t>
            </a:r>
          </a:p>
          <a:p>
            <a:endParaRPr lang="en-US" i="1" dirty="0"/>
          </a:p>
          <a:p>
            <a:r>
              <a:rPr lang="en-US" b="1" dirty="0"/>
              <a:t>Cornelius as an example</a:t>
            </a:r>
          </a:p>
          <a:p>
            <a:r>
              <a:rPr lang="en-US" b="1" dirty="0"/>
              <a:t>(Acts 10:2), </a:t>
            </a:r>
            <a:r>
              <a:rPr lang="en-US" i="1" dirty="0"/>
              <a:t>“a devout man and one who feared God with all his household, who gave alms generously to the people, </a:t>
            </a:r>
            <a:r>
              <a:rPr lang="en-US" i="1" u="sng" dirty="0"/>
              <a:t>and prayed to God always</a:t>
            </a:r>
            <a:r>
              <a:rPr lang="en-US" i="1" dirty="0"/>
              <a:t>.”</a:t>
            </a:r>
          </a:p>
          <a:p>
            <a:r>
              <a:rPr lang="en-US" b="1" dirty="0"/>
              <a:t>(Acts 10:22), [Messengers to Peter] </a:t>
            </a:r>
            <a:r>
              <a:rPr lang="en-US" i="1" dirty="0"/>
              <a:t>“And they said, "Cornelius the centurion, a just man, one who fears God and has a good reputation among all the nation of the Jews, was divinely instructed by a holy angel to summon you to his house, </a:t>
            </a:r>
            <a:r>
              <a:rPr lang="en-US" i="1" u="sng" dirty="0"/>
              <a:t>and to hear words </a:t>
            </a:r>
            <a:r>
              <a:rPr lang="en-US" i="1" dirty="0"/>
              <a:t>from you."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81DB2-CDF6-4DB2-970C-611BC8354C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46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(Psalm 119:156), </a:t>
            </a:r>
            <a:r>
              <a:rPr lang="en-US" i="1" dirty="0"/>
              <a:t>“Great are Your tender mercies, O Lord; Revive me according to Your judgments.”</a:t>
            </a:r>
          </a:p>
          <a:p>
            <a:r>
              <a:rPr lang="en-US" b="1" dirty="0"/>
              <a:t>(Psalm 119:40), </a:t>
            </a:r>
            <a:r>
              <a:rPr lang="en-US" i="1" dirty="0"/>
              <a:t>“Behold, I long for Your precepts; Revive me in Your righteousness.”</a:t>
            </a:r>
          </a:p>
          <a:p>
            <a:r>
              <a:rPr lang="en-US" b="1" dirty="0"/>
              <a:t>(Psalm 119:149), </a:t>
            </a:r>
            <a:r>
              <a:rPr lang="en-US" i="1" dirty="0"/>
              <a:t>“Hear my voice according to Your lovingkindness; O Lord, revive me according to Your justice.”</a:t>
            </a:r>
          </a:p>
          <a:p>
            <a:endParaRPr lang="en-US" i="1" dirty="0"/>
          </a:p>
          <a:p>
            <a:r>
              <a:rPr lang="en-US" b="1" dirty="0"/>
              <a:t>(Hebrews 4:12-13), </a:t>
            </a:r>
            <a:r>
              <a:rPr lang="en-US" i="1" dirty="0"/>
              <a:t>“For the word of God is living and powerful, and sharper than any two- edged sword, piercing even to the division of soul and spirit, and of joints and marrow, and is a discerner of the thoughts and intents of the heart. </a:t>
            </a:r>
            <a:r>
              <a:rPr lang="en-US" i="1" baseline="30000" dirty="0"/>
              <a:t>13</a:t>
            </a:r>
            <a:r>
              <a:rPr lang="en-US" i="1" dirty="0"/>
              <a:t> </a:t>
            </a:r>
            <a:r>
              <a:rPr lang="en-US" i="1" u="sng" dirty="0"/>
              <a:t>And there is no creature hidden from His sight, but all things are naked and open to the eyes of Him to whom we must give account</a:t>
            </a:r>
            <a:r>
              <a:rPr lang="en-US" i="1" dirty="0"/>
              <a:t>.”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81DB2-CDF6-4DB2-970C-611BC8354CC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61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(Psalm 119:159), </a:t>
            </a:r>
            <a:r>
              <a:rPr lang="en-US" i="1" dirty="0"/>
              <a:t>“Consider how I love Your precepts; Revive me, O Lord, according to Your </a:t>
            </a:r>
            <a:r>
              <a:rPr lang="en-US" i="1" u="sng" dirty="0"/>
              <a:t>lovingkindness</a:t>
            </a:r>
            <a:r>
              <a:rPr lang="en-US" i="1" dirty="0"/>
              <a:t>.”</a:t>
            </a:r>
          </a:p>
          <a:p>
            <a:r>
              <a:rPr lang="en-US" b="1" dirty="0"/>
              <a:t>(Psalm 119:88), </a:t>
            </a:r>
            <a:r>
              <a:rPr lang="en-US" i="1" dirty="0"/>
              <a:t>“Revive me according to Your </a:t>
            </a:r>
            <a:r>
              <a:rPr lang="en-US" i="1" u="sng" dirty="0"/>
              <a:t>lovingkindness</a:t>
            </a:r>
            <a:r>
              <a:rPr lang="en-US" i="1" dirty="0"/>
              <a:t>, so that I may keep the testimony of Your mouth.”</a:t>
            </a:r>
          </a:p>
          <a:p>
            <a:endParaRPr lang="en-US" dirty="0"/>
          </a:p>
          <a:p>
            <a:r>
              <a:rPr lang="en-US" b="1" dirty="0"/>
              <a:t>(Titus 3:4-5), </a:t>
            </a:r>
            <a:r>
              <a:rPr lang="en-US" i="1" dirty="0"/>
              <a:t>“But when the kindness and the love of God our Savior toward man appeared, </a:t>
            </a:r>
            <a:r>
              <a:rPr lang="en-US" i="1" baseline="30000" dirty="0"/>
              <a:t>5</a:t>
            </a:r>
            <a:r>
              <a:rPr lang="en-US" i="1" dirty="0"/>
              <a:t> not by works of righteousness which we have done, but </a:t>
            </a:r>
            <a:r>
              <a:rPr lang="en-US" i="1" u="sng" dirty="0"/>
              <a:t>according to His mercy He saved us</a:t>
            </a:r>
            <a:r>
              <a:rPr lang="en-US" i="1" dirty="0"/>
              <a:t>, through the washing of regeneration and renewing of the Holy Spirit.”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81DB2-CDF6-4DB2-970C-611BC8354CC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322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TO BE REVIVED, WE MUST:  </a:t>
            </a:r>
            <a:r>
              <a:rPr lang="en-US" dirty="0"/>
              <a:t>Respond in Faith to God’s Grace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(Ephesians 2:8), </a:t>
            </a:r>
            <a:r>
              <a:rPr lang="en-US" i="1" dirty="0"/>
              <a:t>“For by grace you have been saved </a:t>
            </a:r>
            <a:r>
              <a:rPr lang="en-US" i="1" u="sng" dirty="0"/>
              <a:t>through faith</a:t>
            </a:r>
            <a:r>
              <a:rPr lang="en-US" i="1" dirty="0"/>
              <a:t>, and that not of yourselves; it is the gift of God.”</a:t>
            </a:r>
          </a:p>
          <a:p>
            <a:r>
              <a:rPr lang="en-US" b="1" dirty="0"/>
              <a:t>(Acts 3:19), </a:t>
            </a:r>
            <a:r>
              <a:rPr lang="en-US" i="1" dirty="0"/>
              <a:t>“Repent therefore and be converted, that your sins may be blotted out, </a:t>
            </a:r>
            <a:r>
              <a:rPr lang="en-US" i="1" u="sng" dirty="0"/>
              <a:t>so that times of refreshing may come from the presence of the Lord</a:t>
            </a:r>
            <a:r>
              <a:rPr lang="en-US" i="1" dirty="0"/>
              <a:t>.”</a:t>
            </a:r>
          </a:p>
          <a:p>
            <a:endParaRPr lang="en-US" b="1" dirty="0"/>
          </a:p>
          <a:p>
            <a:r>
              <a:rPr lang="en-US" b="1" dirty="0"/>
              <a:t>Conclusion</a:t>
            </a:r>
            <a:endParaRPr lang="en-US" dirty="0"/>
          </a:p>
          <a:p>
            <a:r>
              <a:rPr lang="en-US" dirty="0"/>
              <a:t>1. God longs to give life to our dead souls by the Prince of Life</a:t>
            </a:r>
            <a:br>
              <a:rPr lang="en-US" dirty="0"/>
            </a:br>
            <a:r>
              <a:rPr lang="en-US" dirty="0"/>
              <a:t>2. God revives the weary soul that is burdened with care, trouble, trials, ailments and enemies</a:t>
            </a:r>
          </a:p>
          <a:p>
            <a:endParaRPr lang="en-US" dirty="0"/>
          </a:p>
          <a:p>
            <a:r>
              <a:rPr lang="en-US" b="1" dirty="0"/>
              <a:t>Come to Jesus!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81DB2-CDF6-4DB2-970C-611BC8354CC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339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1/1/2017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1/1/2017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tx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1/1/2017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chemeClr val="bg2">
              <a:lumMod val="60000"/>
              <a:lumOff val="40000"/>
              <a:alpha val="15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Revive Me, O Lord!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724010"/>
            <a:ext cx="6801612" cy="1239894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Psalm 119:153-160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409074"/>
            <a:ext cx="10972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Revive:  “to flourish anew, renewal, revitalizing, reinvigorating, rescue from trouble.”</a:t>
            </a:r>
          </a:p>
        </p:txBody>
      </p:sp>
    </p:spTree>
    <p:extLst>
      <p:ext uri="{BB962C8B-B14F-4D97-AF65-F5344CB8AC3E}">
        <p14:creationId xmlns:p14="http://schemas.microsoft.com/office/powerpoint/2010/main" val="4201844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8758"/>
            <a:ext cx="11333747" cy="1155031"/>
          </a:xfrm>
        </p:spPr>
        <p:txBody>
          <a:bodyPr anchor="t">
            <a:normAutofit/>
          </a:bodyPr>
          <a:lstStyle/>
          <a:p>
            <a:r>
              <a:rPr lang="en-US" sz="5400" b="1" dirty="0"/>
              <a:t>God can &amp; will Revive us!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4736"/>
            <a:ext cx="11333747" cy="4451685"/>
          </a:xfrm>
        </p:spPr>
        <p:txBody>
          <a:bodyPr>
            <a:noAutofit/>
          </a:bodyPr>
          <a:lstStyle/>
          <a:p>
            <a:pPr marL="409575" indent="-409575"/>
            <a:r>
              <a:rPr lang="en-US" sz="4400" b="1" dirty="0"/>
              <a:t>According to His Word </a:t>
            </a:r>
            <a:r>
              <a:rPr lang="en-US" sz="4400" dirty="0"/>
              <a:t>(154, 25, 107, 37) (Acts 10:2,22)</a:t>
            </a:r>
          </a:p>
        </p:txBody>
      </p:sp>
    </p:spTree>
    <p:extLst>
      <p:ext uri="{BB962C8B-B14F-4D97-AF65-F5344CB8AC3E}">
        <p14:creationId xmlns:p14="http://schemas.microsoft.com/office/powerpoint/2010/main" val="1781069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8758"/>
            <a:ext cx="11333747" cy="1155031"/>
          </a:xfrm>
        </p:spPr>
        <p:txBody>
          <a:bodyPr anchor="t">
            <a:normAutofit/>
          </a:bodyPr>
          <a:lstStyle/>
          <a:p>
            <a:r>
              <a:rPr lang="en-US" sz="5400" b="1" dirty="0"/>
              <a:t>God can &amp; will Revive us!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4736"/>
            <a:ext cx="11333747" cy="4451685"/>
          </a:xfrm>
        </p:spPr>
        <p:txBody>
          <a:bodyPr>
            <a:noAutofit/>
          </a:bodyPr>
          <a:lstStyle/>
          <a:p>
            <a:pPr marL="409575" indent="-409575"/>
            <a:r>
              <a:rPr lang="en-US" sz="4400" b="1" dirty="0"/>
              <a:t>According to His Word </a:t>
            </a:r>
            <a:r>
              <a:rPr lang="en-US" sz="4400" dirty="0"/>
              <a:t>(154, 25, 107, 37) </a:t>
            </a:r>
            <a:r>
              <a:rPr lang="en-US" sz="4400" dirty="0"/>
              <a:t>(Acts 10:2,22) </a:t>
            </a:r>
          </a:p>
          <a:p>
            <a:pPr marL="409575" indent="-409575"/>
            <a:r>
              <a:rPr lang="en-US" sz="4400" b="1" dirty="0"/>
              <a:t>According to His Judgments </a:t>
            </a:r>
            <a:r>
              <a:rPr lang="en-US" sz="4400" dirty="0"/>
              <a:t>(156, 40, 149) (Hebrews 4:12-13)</a:t>
            </a:r>
          </a:p>
        </p:txBody>
      </p:sp>
    </p:spTree>
    <p:extLst>
      <p:ext uri="{BB962C8B-B14F-4D97-AF65-F5344CB8AC3E}">
        <p14:creationId xmlns:p14="http://schemas.microsoft.com/office/powerpoint/2010/main" val="1209816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8758"/>
            <a:ext cx="11333747" cy="1155031"/>
          </a:xfrm>
        </p:spPr>
        <p:txBody>
          <a:bodyPr anchor="t">
            <a:normAutofit/>
          </a:bodyPr>
          <a:lstStyle/>
          <a:p>
            <a:r>
              <a:rPr lang="en-US" sz="5400" b="1" dirty="0"/>
              <a:t>God can &amp; will Revive us!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4736"/>
            <a:ext cx="11333747" cy="4451685"/>
          </a:xfrm>
        </p:spPr>
        <p:txBody>
          <a:bodyPr>
            <a:noAutofit/>
          </a:bodyPr>
          <a:lstStyle/>
          <a:p>
            <a:pPr marL="409575" indent="-409575"/>
            <a:r>
              <a:rPr lang="en-US" sz="4400" b="1" dirty="0"/>
              <a:t>According to His Word </a:t>
            </a:r>
            <a:r>
              <a:rPr lang="en-US" sz="4400" dirty="0"/>
              <a:t>(154, 25, 107, 37) </a:t>
            </a:r>
            <a:r>
              <a:rPr lang="en-US" sz="4400" dirty="0"/>
              <a:t>(Acts 10:2,22) </a:t>
            </a:r>
          </a:p>
          <a:p>
            <a:pPr marL="409575" indent="-409575"/>
            <a:r>
              <a:rPr lang="en-US" sz="4400" b="1" dirty="0"/>
              <a:t>According to His Judgments </a:t>
            </a:r>
            <a:r>
              <a:rPr lang="en-US" sz="4400" dirty="0"/>
              <a:t>(156, 40, 149) (Hebrews 4:12-13)</a:t>
            </a:r>
          </a:p>
          <a:p>
            <a:pPr marL="409575" indent="-409575"/>
            <a:r>
              <a:rPr lang="en-US" sz="4400" b="1" dirty="0"/>
              <a:t>According to His Mercy </a:t>
            </a:r>
            <a:r>
              <a:rPr lang="en-US" sz="4400" dirty="0"/>
              <a:t>(159, 88)                   (Titus 3:4-5)</a:t>
            </a:r>
          </a:p>
        </p:txBody>
      </p:sp>
    </p:spTree>
    <p:extLst>
      <p:ext uri="{BB962C8B-B14F-4D97-AF65-F5344CB8AC3E}">
        <p14:creationId xmlns:p14="http://schemas.microsoft.com/office/powerpoint/2010/main" val="180486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3157" y="1973179"/>
            <a:ext cx="9697453" cy="2059485"/>
          </a:xfrm>
        </p:spPr>
        <p:txBody>
          <a:bodyPr>
            <a:noAutofit/>
          </a:bodyPr>
          <a:lstStyle/>
          <a:p>
            <a:r>
              <a:rPr lang="en-US" sz="6000" dirty="0"/>
              <a:t>Our Part:</a:t>
            </a:r>
            <a:br>
              <a:rPr lang="en-US" sz="6000" dirty="0"/>
            </a:br>
            <a:r>
              <a:rPr lang="en-US" sz="6000" dirty="0"/>
              <a:t>Respond in Faith!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8505" y="4523873"/>
            <a:ext cx="7291137" cy="1093673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(Ephesians 2:8;  Acts 3:19)</a:t>
            </a:r>
          </a:p>
        </p:txBody>
      </p:sp>
    </p:spTree>
    <p:extLst>
      <p:ext uri="{BB962C8B-B14F-4D97-AF65-F5344CB8AC3E}">
        <p14:creationId xmlns:p14="http://schemas.microsoft.com/office/powerpoint/2010/main" val="70166816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635D4D"/>
      </a:dk2>
      <a:lt2>
        <a:srgbClr val="D8D6BA"/>
      </a:lt2>
      <a:accent1>
        <a:srgbClr val="9CBEBD"/>
      </a:accent1>
      <a:accent2>
        <a:srgbClr val="D2CB6C"/>
      </a:accent2>
      <a:accent3>
        <a:srgbClr val="9D9A93"/>
      </a:accent3>
      <a:accent4>
        <a:srgbClr val="C89F5D"/>
      </a:accent4>
      <a:accent5>
        <a:srgbClr val="A9A57C"/>
      </a:accent5>
      <a:accent6>
        <a:srgbClr val="95A39D"/>
      </a:accent6>
      <a:hlink>
        <a:srgbClr val="D25814"/>
      </a:hlink>
      <a:folHlink>
        <a:srgbClr val="849A0A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0BDC4BB7-8AF9-46FD-8C32-AB93AC9C41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97</TotalTime>
  <Words>671</Words>
  <Application>Microsoft Office PowerPoint</Application>
  <PresentationFormat>Widescreen</PresentationFormat>
  <Paragraphs>54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Gill Sans MT</vt:lpstr>
      <vt:lpstr>Parcel</vt:lpstr>
      <vt:lpstr>Revive Me, O Lord!</vt:lpstr>
      <vt:lpstr>God can &amp; will Revive us!</vt:lpstr>
      <vt:lpstr>God can &amp; will Revive us!</vt:lpstr>
      <vt:lpstr>God can &amp; will Revive us!</vt:lpstr>
      <vt:lpstr>Our Part: Respond in Faith!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 Cox</dc:creator>
  <cp:lastModifiedBy>Stan Cox</cp:lastModifiedBy>
  <cp:revision>10</cp:revision>
  <cp:lastPrinted>2017-01-01T21:28:58Z</cp:lastPrinted>
  <dcterms:created xsi:type="dcterms:W3CDTF">2017-01-01T05:01:25Z</dcterms:created>
  <dcterms:modified xsi:type="dcterms:W3CDTF">2017-01-01T21:29:02Z</dcterms:modified>
</cp:coreProperties>
</file>