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9" r:id="rId4"/>
    <p:sldId id="261" r:id="rId5"/>
    <p:sldId id="260" r:id="rId6"/>
    <p:sldId id="262" r:id="rId7"/>
    <p:sldId id="263" r:id="rId8"/>
    <p:sldId id="264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62FDF-D3C3-4B66-9437-6A13C05760EA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D4BA7-EC70-45A5-A2CF-0092D57796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1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62FDF-D3C3-4B66-9437-6A13C05760EA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D4BA7-EC70-45A5-A2CF-0092D57796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913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62FDF-D3C3-4B66-9437-6A13C05760EA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D4BA7-EC70-45A5-A2CF-0092D57796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2749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62FDF-D3C3-4B66-9437-6A13C05760EA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D4BA7-EC70-45A5-A2CF-0092D577969A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62FDF-D3C3-4B66-9437-6A13C05760EA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D4BA7-EC70-45A5-A2CF-0092D57796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62FDF-D3C3-4B66-9437-6A13C05760EA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D4BA7-EC70-45A5-A2CF-0092D577969A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62FDF-D3C3-4B66-9437-6A13C05760EA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D4BA7-EC70-45A5-A2CF-0092D57796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62FDF-D3C3-4B66-9437-6A13C05760EA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D4BA7-EC70-45A5-A2CF-0092D577969A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62FDF-D3C3-4B66-9437-6A13C05760EA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D4BA7-EC70-45A5-A2CF-0092D57796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62FDF-D3C3-4B66-9437-6A13C05760EA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D4BA7-EC70-45A5-A2CF-0092D57796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62FDF-D3C3-4B66-9437-6A13C05760EA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D4BA7-EC70-45A5-A2CF-0092D577969A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62FDF-D3C3-4B66-9437-6A13C05760EA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D4BA7-EC70-45A5-A2CF-0092D57796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61996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62FDF-D3C3-4B66-9437-6A13C05760EA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D4BA7-EC70-45A5-A2CF-0092D57796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62FDF-D3C3-4B66-9437-6A13C05760EA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D4BA7-EC70-45A5-A2CF-0092D57796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62FDF-D3C3-4B66-9437-6A13C05760EA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D4BA7-EC70-45A5-A2CF-0092D57796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62FDF-D3C3-4B66-9437-6A13C05760EA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D4BA7-EC70-45A5-A2CF-0092D57796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903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62FDF-D3C3-4B66-9437-6A13C05760EA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D4BA7-EC70-45A5-A2CF-0092D57796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040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62FDF-D3C3-4B66-9437-6A13C05760EA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D4BA7-EC70-45A5-A2CF-0092D57796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871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62FDF-D3C3-4B66-9437-6A13C05760EA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D4BA7-EC70-45A5-A2CF-0092D57796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547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62FDF-D3C3-4B66-9437-6A13C05760EA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D4BA7-EC70-45A5-A2CF-0092D57796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504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62FDF-D3C3-4B66-9437-6A13C05760EA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D4BA7-EC70-45A5-A2CF-0092D57796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247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62FDF-D3C3-4B66-9437-6A13C05760EA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D4BA7-EC70-45A5-A2CF-0092D57796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711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862FDF-D3C3-4B66-9437-6A13C05760EA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9D4BA7-EC70-45A5-A2CF-0092D57796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928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2C862FDF-D3C3-4B66-9437-6A13C05760EA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4B9D4BA7-EC70-45A5-A2CF-0092D577969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layman.org/wp-content/uploads/2013/12/reading-the-Bible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091"/>
          <a:stretch/>
        </p:blipFill>
        <p:spPr bwMode="auto">
          <a:xfrm>
            <a:off x="1" y="914400"/>
            <a:ext cx="9144000" cy="5541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066800"/>
          </a:xfrm>
          <a:solidFill>
            <a:schemeClr val="accent2">
              <a:lumMod val="5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“Whom Are You Seeking?”</a:t>
            </a:r>
            <a:endParaRPr lang="en-US" b="1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1295400"/>
            <a:ext cx="2667000" cy="609600"/>
          </a:xfrm>
          <a:solidFill>
            <a:schemeClr val="bg2">
              <a:lumMod val="1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John 18:4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2397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Mythological Jesus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Those who believe Jesus is a myth.</a:t>
            </a:r>
          </a:p>
          <a:p>
            <a:r>
              <a:rPr lang="en-US" sz="2800" dirty="0" smtClean="0"/>
              <a:t>This “Jesus” cannot be found.</a:t>
            </a:r>
          </a:p>
          <a:p>
            <a:r>
              <a:rPr lang="en-US" sz="2800" dirty="0" smtClean="0"/>
              <a:t>One </a:t>
            </a:r>
            <a:r>
              <a:rPr lang="en-US" sz="2800" dirty="0"/>
              <a:t>who approaches the Scriptures with an open, honest, investigative heart will find that Jesus is real. </a:t>
            </a:r>
          </a:p>
          <a:p>
            <a:r>
              <a:rPr lang="en-US" sz="2800" dirty="0" smtClean="0"/>
              <a:t>Men </a:t>
            </a:r>
            <a:r>
              <a:rPr lang="en-US" sz="2800" dirty="0"/>
              <a:t>gave their lives for their belief that Jesus was real. </a:t>
            </a:r>
            <a:r>
              <a:rPr lang="en-US" sz="2800" dirty="0" smtClean="0"/>
              <a:t>No </a:t>
            </a:r>
            <a:r>
              <a:rPr lang="en-US" sz="2800" dirty="0"/>
              <a:t>one willingly dies for a lie </a:t>
            </a:r>
            <a:endParaRPr lang="en-US" sz="2800" dirty="0" smtClean="0"/>
          </a:p>
          <a:p>
            <a:r>
              <a:rPr lang="en-US" sz="2800" dirty="0" smtClean="0">
                <a:solidFill>
                  <a:schemeClr val="tx2"/>
                </a:solidFill>
              </a:rPr>
              <a:t>Acts </a:t>
            </a:r>
            <a:r>
              <a:rPr lang="en-US" sz="2800" dirty="0">
                <a:solidFill>
                  <a:schemeClr val="tx2"/>
                </a:solidFill>
              </a:rPr>
              <a:t>2:32; Rev. 2:13, </a:t>
            </a:r>
            <a:r>
              <a:rPr lang="en-US" sz="2800" dirty="0" smtClean="0">
                <a:solidFill>
                  <a:schemeClr val="tx2"/>
                </a:solidFill>
              </a:rPr>
              <a:t>6:9</a:t>
            </a:r>
            <a:endParaRPr lang="en-US" sz="2800" dirty="0">
              <a:solidFill>
                <a:schemeClr val="tx2"/>
              </a:solidFill>
            </a:endParaRP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31492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Historical Jesus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This person believes Jesus lived, but believes He was only a man.</a:t>
            </a:r>
          </a:p>
          <a:p>
            <a:pPr marL="0" indent="0">
              <a:buNone/>
            </a:pPr>
            <a:endParaRPr lang="en-US" sz="800" dirty="0" smtClean="0"/>
          </a:p>
          <a:p>
            <a:pPr lvl="0"/>
            <a:r>
              <a:rPr lang="en-US" sz="2800" dirty="0"/>
              <a:t>He was not the Son of </a:t>
            </a:r>
            <a:r>
              <a:rPr lang="en-US" sz="2800" dirty="0" smtClean="0"/>
              <a:t>God.</a:t>
            </a:r>
          </a:p>
          <a:p>
            <a:pPr lvl="0"/>
            <a:r>
              <a:rPr lang="en-US" sz="2800" dirty="0" smtClean="0"/>
              <a:t>He </a:t>
            </a:r>
            <a:r>
              <a:rPr lang="en-US" sz="2800" dirty="0"/>
              <a:t>was not born of a </a:t>
            </a:r>
            <a:r>
              <a:rPr lang="en-US" sz="2800" dirty="0" smtClean="0"/>
              <a:t>virgin.</a:t>
            </a:r>
          </a:p>
          <a:p>
            <a:pPr lvl="0"/>
            <a:r>
              <a:rPr lang="en-US" sz="2800" dirty="0" smtClean="0"/>
              <a:t>He did </a:t>
            </a:r>
            <a:r>
              <a:rPr lang="en-US" sz="2800" dirty="0"/>
              <a:t>not perform </a:t>
            </a:r>
            <a:r>
              <a:rPr lang="en-US" sz="2800" dirty="0" smtClean="0"/>
              <a:t>miracles.</a:t>
            </a:r>
          </a:p>
          <a:p>
            <a:pPr lvl="0"/>
            <a:r>
              <a:rPr lang="en-US" sz="2800" dirty="0" smtClean="0"/>
              <a:t>He </a:t>
            </a:r>
            <a:r>
              <a:rPr lang="en-US" sz="2800" dirty="0"/>
              <a:t>did not rise from the dead. </a:t>
            </a:r>
          </a:p>
          <a:p>
            <a:r>
              <a:rPr lang="en-US" sz="2800" dirty="0"/>
              <a:t>Some of these people believe He married Mary Magdalene and had </a:t>
            </a:r>
            <a:r>
              <a:rPr lang="en-US" sz="2800" dirty="0" smtClean="0"/>
              <a:t>children. </a:t>
            </a: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9920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Historical Jesus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Those who knew Jesus the best claimed He was the Son of God.</a:t>
            </a:r>
          </a:p>
          <a:p>
            <a:pPr marL="0" indent="0">
              <a:buNone/>
            </a:pPr>
            <a:endParaRPr lang="en-US" sz="800" dirty="0" smtClean="0"/>
          </a:p>
          <a:p>
            <a:pPr lvl="0"/>
            <a:r>
              <a:rPr lang="en-US" sz="2800" dirty="0" smtClean="0"/>
              <a:t>Peter - </a:t>
            </a:r>
            <a:r>
              <a:rPr lang="en-US" sz="2800" dirty="0" smtClean="0">
                <a:solidFill>
                  <a:schemeClr val="tx2"/>
                </a:solidFill>
              </a:rPr>
              <a:t>Matt. 16:16</a:t>
            </a:r>
          </a:p>
          <a:p>
            <a:pPr lvl="0"/>
            <a:r>
              <a:rPr lang="en-US" sz="2800" dirty="0" smtClean="0"/>
              <a:t>John - </a:t>
            </a:r>
            <a:r>
              <a:rPr lang="en-US" sz="2800" dirty="0" smtClean="0">
                <a:solidFill>
                  <a:schemeClr val="tx2"/>
                </a:solidFill>
              </a:rPr>
              <a:t>1 John 1:1-4</a:t>
            </a:r>
          </a:p>
          <a:p>
            <a:pPr lvl="0"/>
            <a:r>
              <a:rPr lang="en-US" sz="2800" dirty="0" smtClean="0"/>
              <a:t>Thomas - </a:t>
            </a:r>
            <a:r>
              <a:rPr lang="en-US" sz="2800" dirty="0" smtClean="0">
                <a:solidFill>
                  <a:schemeClr val="tx2"/>
                </a:solidFill>
              </a:rPr>
              <a:t>John 20:24-29</a:t>
            </a:r>
          </a:p>
          <a:p>
            <a:pPr lvl="0"/>
            <a:r>
              <a:rPr lang="en-US" sz="2800" dirty="0" smtClean="0"/>
              <a:t>Paul - </a:t>
            </a:r>
            <a:r>
              <a:rPr lang="en-US" sz="2800" dirty="0" smtClean="0">
                <a:solidFill>
                  <a:schemeClr val="tx2"/>
                </a:solidFill>
              </a:rPr>
              <a:t>Gal. 1:23</a:t>
            </a:r>
          </a:p>
          <a:p>
            <a:pPr lvl="0"/>
            <a:r>
              <a:rPr lang="en-US" sz="2800" dirty="0" smtClean="0"/>
              <a:t>Centurion - </a:t>
            </a:r>
            <a:r>
              <a:rPr lang="en-US" sz="2800" dirty="0" smtClean="0">
                <a:solidFill>
                  <a:schemeClr val="tx2"/>
                </a:solidFill>
              </a:rPr>
              <a:t>Matt. 27:54</a:t>
            </a:r>
            <a:endParaRPr lang="en-US" sz="2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3616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“Non-Controversial” Jesus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Jesus caused controversy because of who He was and why He came to earth - </a:t>
            </a:r>
            <a:r>
              <a:rPr lang="en-US" sz="2800" dirty="0" smtClean="0">
                <a:solidFill>
                  <a:schemeClr val="tx2"/>
                </a:solidFill>
              </a:rPr>
              <a:t>John 18:37-38</a:t>
            </a:r>
          </a:p>
          <a:p>
            <a:pPr marL="0" indent="0">
              <a:buNone/>
            </a:pPr>
            <a:endParaRPr lang="en-US" sz="1200" dirty="0" smtClean="0"/>
          </a:p>
          <a:p>
            <a:pPr lvl="0"/>
            <a:r>
              <a:rPr lang="en-US" sz="2800" dirty="0" smtClean="0"/>
              <a:t>Jesus was challenged - </a:t>
            </a:r>
            <a:r>
              <a:rPr lang="en-US" sz="2800" dirty="0">
                <a:solidFill>
                  <a:schemeClr val="tx2"/>
                </a:solidFill>
              </a:rPr>
              <a:t>Matt. </a:t>
            </a:r>
            <a:r>
              <a:rPr lang="en-US" sz="2800" dirty="0" smtClean="0">
                <a:solidFill>
                  <a:schemeClr val="tx2"/>
                </a:solidFill>
              </a:rPr>
              <a:t>21:12-13, 23</a:t>
            </a:r>
            <a:endParaRPr lang="en-US" sz="2800" dirty="0">
              <a:solidFill>
                <a:schemeClr val="tx2"/>
              </a:solidFill>
            </a:endParaRPr>
          </a:p>
          <a:p>
            <a:pPr lvl="0"/>
            <a:r>
              <a:rPr lang="en-US" sz="2800" dirty="0" smtClean="0"/>
              <a:t>Jesus was marked </a:t>
            </a:r>
            <a:r>
              <a:rPr lang="en-US" sz="2800" dirty="0"/>
              <a:t>- </a:t>
            </a:r>
            <a:r>
              <a:rPr lang="en-US" sz="2800" dirty="0" smtClean="0">
                <a:solidFill>
                  <a:schemeClr val="tx2"/>
                </a:solidFill>
              </a:rPr>
              <a:t>John 9:22</a:t>
            </a:r>
            <a:endParaRPr lang="en-US" sz="2800" dirty="0">
              <a:solidFill>
                <a:schemeClr val="tx2"/>
              </a:solidFill>
            </a:endParaRPr>
          </a:p>
          <a:p>
            <a:pPr lvl="0"/>
            <a:r>
              <a:rPr lang="en-US" sz="2800" dirty="0" smtClean="0"/>
              <a:t>His teaching divided people </a:t>
            </a:r>
            <a:r>
              <a:rPr lang="en-US" sz="2800" dirty="0"/>
              <a:t>- </a:t>
            </a:r>
            <a:r>
              <a:rPr lang="en-US" sz="2800" dirty="0">
                <a:solidFill>
                  <a:schemeClr val="tx2"/>
                </a:solidFill>
              </a:rPr>
              <a:t>John </a:t>
            </a:r>
            <a:r>
              <a:rPr lang="en-US" sz="2800" dirty="0" smtClean="0">
                <a:solidFill>
                  <a:schemeClr val="tx2"/>
                </a:solidFill>
              </a:rPr>
              <a:t>9:16, 7:12</a:t>
            </a:r>
            <a:endParaRPr lang="en-US" sz="2800" dirty="0">
              <a:solidFill>
                <a:schemeClr val="tx2"/>
              </a:solidFill>
            </a:endParaRPr>
          </a:p>
          <a:p>
            <a:pPr lvl="0"/>
            <a:r>
              <a:rPr lang="en-US" sz="2800" dirty="0" smtClean="0"/>
              <a:t>His teaching was exclusive </a:t>
            </a:r>
            <a:r>
              <a:rPr lang="en-US" sz="2800" dirty="0"/>
              <a:t>- </a:t>
            </a:r>
            <a:r>
              <a:rPr lang="en-US" sz="2800" dirty="0" smtClean="0">
                <a:solidFill>
                  <a:schemeClr val="tx2"/>
                </a:solidFill>
              </a:rPr>
              <a:t>John 14:6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15049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The “Non-Offensive” Jesus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The disciples were concerned that Jesus had offended the Pharisees - </a:t>
            </a:r>
            <a:r>
              <a:rPr lang="en-US" sz="2800" dirty="0" smtClean="0">
                <a:solidFill>
                  <a:schemeClr val="tx2"/>
                </a:solidFill>
              </a:rPr>
              <a:t>Matt. 15:12-14</a:t>
            </a:r>
          </a:p>
          <a:p>
            <a:pPr marL="0" indent="0">
              <a:buNone/>
            </a:pPr>
            <a:endParaRPr lang="en-US" sz="1200" dirty="0" smtClean="0"/>
          </a:p>
          <a:p>
            <a:pPr lvl="0"/>
            <a:r>
              <a:rPr lang="en-US" sz="2800" dirty="0" smtClean="0"/>
              <a:t>Jesus told it like it was!</a:t>
            </a:r>
          </a:p>
          <a:p>
            <a:pPr lvl="0"/>
            <a:r>
              <a:rPr lang="en-US" sz="2800" dirty="0" smtClean="0"/>
              <a:t>Scribes and Pharisees - </a:t>
            </a:r>
            <a:r>
              <a:rPr lang="en-US" sz="2800" dirty="0">
                <a:solidFill>
                  <a:schemeClr val="tx2"/>
                </a:solidFill>
              </a:rPr>
              <a:t>Matt. </a:t>
            </a:r>
            <a:r>
              <a:rPr lang="en-US" sz="2800" dirty="0" smtClean="0">
                <a:solidFill>
                  <a:schemeClr val="tx2"/>
                </a:solidFill>
              </a:rPr>
              <a:t>23</a:t>
            </a:r>
            <a:endParaRPr lang="en-US" sz="2800" dirty="0">
              <a:solidFill>
                <a:schemeClr val="tx2"/>
              </a:solidFill>
            </a:endParaRPr>
          </a:p>
          <a:p>
            <a:pPr lvl="0"/>
            <a:r>
              <a:rPr lang="en-US" sz="2800" dirty="0" smtClean="0"/>
              <a:t>Rich Young Ruler </a:t>
            </a:r>
            <a:r>
              <a:rPr lang="en-US" sz="2800" dirty="0"/>
              <a:t>- </a:t>
            </a:r>
            <a:r>
              <a:rPr lang="en-US" sz="2800" dirty="0" smtClean="0">
                <a:solidFill>
                  <a:schemeClr val="tx2"/>
                </a:solidFill>
              </a:rPr>
              <a:t>Mark 10:21-22</a:t>
            </a:r>
            <a:endParaRPr lang="en-US" sz="2800" dirty="0">
              <a:solidFill>
                <a:schemeClr val="tx2"/>
              </a:solidFill>
            </a:endParaRPr>
          </a:p>
          <a:p>
            <a:pPr lvl="0"/>
            <a:r>
              <a:rPr lang="en-US" sz="2800" dirty="0" smtClean="0"/>
              <a:t>Divorce and Remarriage </a:t>
            </a:r>
            <a:r>
              <a:rPr lang="en-US" sz="2800" dirty="0"/>
              <a:t>- </a:t>
            </a:r>
            <a:r>
              <a:rPr lang="en-US" sz="2800" dirty="0" smtClean="0">
                <a:solidFill>
                  <a:schemeClr val="tx2"/>
                </a:solidFill>
              </a:rPr>
              <a:t>Matt. 19:3, 9, 10-12</a:t>
            </a:r>
            <a:endParaRPr lang="en-US" sz="2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8272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“Non-Obliging” Jesus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Many are looking for the Jesus who requires nothing of us, but is willing to give us everything. </a:t>
            </a:r>
            <a:endParaRPr lang="en-US" sz="2800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1200" dirty="0" smtClean="0"/>
          </a:p>
          <a:p>
            <a:pPr lvl="0"/>
            <a:r>
              <a:rPr lang="en-US" sz="2800" dirty="0" smtClean="0"/>
              <a:t>We must deny self - </a:t>
            </a:r>
            <a:r>
              <a:rPr lang="en-US" sz="2800" dirty="0">
                <a:solidFill>
                  <a:schemeClr val="tx2"/>
                </a:solidFill>
              </a:rPr>
              <a:t>Matt. </a:t>
            </a:r>
            <a:r>
              <a:rPr lang="en-US" sz="2800" dirty="0" smtClean="0">
                <a:solidFill>
                  <a:schemeClr val="tx2"/>
                </a:solidFill>
              </a:rPr>
              <a:t>16:24</a:t>
            </a:r>
            <a:endParaRPr lang="en-US" sz="2800" dirty="0">
              <a:solidFill>
                <a:schemeClr val="tx2"/>
              </a:solidFill>
            </a:endParaRPr>
          </a:p>
          <a:p>
            <a:pPr lvl="0"/>
            <a:r>
              <a:rPr lang="en-US" sz="2800" dirty="0" smtClean="0"/>
              <a:t>We must observe all that Jesus commanded us to do - </a:t>
            </a:r>
            <a:r>
              <a:rPr lang="en-US" sz="2800" dirty="0" smtClean="0">
                <a:solidFill>
                  <a:schemeClr val="tx2"/>
                </a:solidFill>
              </a:rPr>
              <a:t>Matt. 28:20</a:t>
            </a:r>
            <a:endParaRPr lang="en-US" sz="2800" dirty="0">
              <a:solidFill>
                <a:schemeClr val="tx2"/>
              </a:solidFill>
            </a:endParaRPr>
          </a:p>
          <a:p>
            <a:pPr lvl="0"/>
            <a:r>
              <a:rPr lang="en-US" sz="2800" dirty="0" smtClean="0"/>
              <a:t>We cannot call Jesus “Lord” unless we do what He says </a:t>
            </a:r>
            <a:r>
              <a:rPr lang="en-US" sz="2800" dirty="0"/>
              <a:t>- </a:t>
            </a:r>
            <a:r>
              <a:rPr lang="en-US" sz="2800" dirty="0" smtClean="0">
                <a:solidFill>
                  <a:schemeClr val="tx2"/>
                </a:solidFill>
              </a:rPr>
              <a:t>Luke 6:46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28272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“Whom are you seeking?”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The Mythological Jesus?</a:t>
            </a:r>
          </a:p>
          <a:p>
            <a:r>
              <a:rPr lang="en-US" sz="2800" dirty="0" smtClean="0"/>
              <a:t>The Historical Jesus?</a:t>
            </a:r>
            <a:endParaRPr lang="en-US" sz="1200" dirty="0" smtClean="0"/>
          </a:p>
          <a:p>
            <a:pPr lvl="0"/>
            <a:r>
              <a:rPr lang="en-US" sz="2800" dirty="0" smtClean="0"/>
              <a:t>The “Non-Controversial” Jesus?</a:t>
            </a:r>
            <a:endParaRPr lang="en-US" sz="2800" dirty="0">
              <a:solidFill>
                <a:schemeClr val="tx2"/>
              </a:solidFill>
            </a:endParaRPr>
          </a:p>
          <a:p>
            <a:pPr lvl="0"/>
            <a:r>
              <a:rPr lang="en-US" sz="2800" dirty="0" smtClean="0"/>
              <a:t>The “Non-Offensive” Jesus?</a:t>
            </a:r>
          </a:p>
          <a:p>
            <a:pPr lvl="0"/>
            <a:r>
              <a:rPr lang="en-US" sz="2800" dirty="0" smtClean="0"/>
              <a:t>The “Non-Obliging” Jesus?</a:t>
            </a:r>
            <a:endParaRPr lang="en-US" sz="2800" dirty="0"/>
          </a:p>
        </p:txBody>
      </p:sp>
      <p:sp>
        <p:nvSpPr>
          <p:cNvPr id="4" name="Rounded Rectangle 3"/>
          <p:cNvSpPr/>
          <p:nvPr/>
        </p:nvSpPr>
        <p:spPr>
          <a:xfrm>
            <a:off x="3733800" y="4572000"/>
            <a:ext cx="5105400" cy="1981200"/>
          </a:xfrm>
          <a:prstGeom prst="round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038600" y="4863405"/>
            <a:ext cx="4419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We must settle for nothing other than the real Jesus!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684871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oundry">
    <a:dk1>
      <a:sysClr val="windowText" lastClr="000000"/>
    </a:dk1>
    <a:lt1>
      <a:sysClr val="window" lastClr="FFFFFF"/>
    </a:lt1>
    <a:dk2>
      <a:srgbClr val="676A55"/>
    </a:dk2>
    <a:lt2>
      <a:srgbClr val="EAEBDE"/>
    </a:lt2>
    <a:accent1>
      <a:srgbClr val="72A376"/>
    </a:accent1>
    <a:accent2>
      <a:srgbClr val="B0CCB0"/>
    </a:accent2>
    <a:accent3>
      <a:srgbClr val="A8CDD7"/>
    </a:accent3>
    <a:accent4>
      <a:srgbClr val="C0BEAF"/>
    </a:accent4>
    <a:accent5>
      <a:srgbClr val="CEC597"/>
    </a:accent5>
    <a:accent6>
      <a:srgbClr val="E8B7B7"/>
    </a:accent6>
    <a:hlink>
      <a:srgbClr val="DB5353"/>
    </a:hlink>
    <a:folHlink>
      <a:srgbClr val="90363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384</Words>
  <Application>Microsoft Office PowerPoint</Application>
  <PresentationFormat>On-screen Show (4:3)</PresentationFormat>
  <Paragraphs>51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Office Theme</vt:lpstr>
      <vt:lpstr>Clarity</vt:lpstr>
      <vt:lpstr>“Whom Are You Seeking?”</vt:lpstr>
      <vt:lpstr>The Mythological Jesus</vt:lpstr>
      <vt:lpstr>The Historical Jesus</vt:lpstr>
      <vt:lpstr>The Historical Jesus</vt:lpstr>
      <vt:lpstr>The “Non-Controversial” Jesus</vt:lpstr>
      <vt:lpstr>The “Non-Offensive” Jesus</vt:lpstr>
      <vt:lpstr>The “Non-Obliging” Jesus</vt:lpstr>
      <vt:lpstr>“Whom are you seeking?”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“Whom Are You Seeking?”</dc:title>
  <dc:creator>Heath</dc:creator>
  <cp:lastModifiedBy>Stan Cox</cp:lastModifiedBy>
  <cp:revision>11</cp:revision>
  <dcterms:created xsi:type="dcterms:W3CDTF">2014-10-18T17:41:12Z</dcterms:created>
  <dcterms:modified xsi:type="dcterms:W3CDTF">2015-05-14T18:38:50Z</dcterms:modified>
</cp:coreProperties>
</file>