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2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7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9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0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F4F0-7E30-4ECA-829F-EB386ECD48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CEC52-E607-4922-8520-BFA01A66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1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9857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Hezekiah’s Prayer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43200"/>
            <a:ext cx="32004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Kings 18-19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bibleencyclopedia.com/picturesjpeg/Hezekiah_praying_90-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3337686" cy="4038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2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Hezekiah’s Prayer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started out close to God </a:t>
            </a:r>
            <a:r>
              <a:rPr lang="en-US" dirty="0" smtClean="0"/>
              <a:t>– 18:3-7</a:t>
            </a:r>
          </a:p>
          <a:p>
            <a:r>
              <a:rPr lang="en-US" b="1" dirty="0" smtClean="0"/>
              <a:t>He went to the house of God   </a:t>
            </a:r>
          </a:p>
          <a:p>
            <a:pPr lvl="1"/>
            <a:r>
              <a:rPr lang="en-US" sz="3200" dirty="0" smtClean="0"/>
              <a:t>19:14; Ps. 122:1; Heb. 4:14-16</a:t>
            </a:r>
          </a:p>
          <a:p>
            <a:r>
              <a:rPr lang="en-US" b="1" dirty="0" smtClean="0"/>
              <a:t>He “spread” his trouble out before God</a:t>
            </a:r>
          </a:p>
          <a:p>
            <a:pPr lvl="1"/>
            <a:r>
              <a:rPr lang="en-US" sz="3200" dirty="0" smtClean="0"/>
              <a:t>19:14; Ps. 55:22; 1 Pet. 5:6-7</a:t>
            </a:r>
          </a:p>
          <a:p>
            <a:r>
              <a:rPr lang="en-US" b="1" dirty="0" smtClean="0"/>
              <a:t>He prayed </a:t>
            </a:r>
            <a:r>
              <a:rPr lang="en-US" dirty="0" smtClean="0"/>
              <a:t>– 19:15-19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44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Hezekiah’s Prayer Consisted Of…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b="1" dirty="0" smtClean="0"/>
              <a:t>His trust in God’s concern </a:t>
            </a:r>
            <a:r>
              <a:rPr lang="en-US" dirty="0" smtClean="0"/>
              <a:t>– v. 16</a:t>
            </a:r>
          </a:p>
          <a:p>
            <a:r>
              <a:rPr lang="en-US" b="1" dirty="0" smtClean="0"/>
              <a:t>His belief in God’s superiority over idols </a:t>
            </a:r>
            <a:r>
              <a:rPr lang="en-US" dirty="0" smtClean="0"/>
              <a:t>–     vs. 17-18</a:t>
            </a:r>
          </a:p>
          <a:p>
            <a:r>
              <a:rPr lang="en-US" b="1" dirty="0" smtClean="0"/>
              <a:t>His understanding of God’s sovereign control over all things </a:t>
            </a:r>
            <a:r>
              <a:rPr lang="en-US" dirty="0" smtClean="0"/>
              <a:t>– v. 19</a:t>
            </a:r>
          </a:p>
          <a:p>
            <a:r>
              <a:rPr lang="en-US" b="1" dirty="0" smtClean="0"/>
              <a:t>Hezekiah’s prayer was “God-centered,”       not “self-centered” </a:t>
            </a:r>
            <a:r>
              <a:rPr lang="en-US" dirty="0" smtClean="0"/>
              <a:t>– vs. 16,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461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Lessons From Hezekiah’s Prayer</vt:lpstr>
      <vt:lpstr>Lessons From Hezekiah’s Prayer</vt:lpstr>
      <vt:lpstr>Hezekiah’s Prayer Consisted Of…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Hezekiah’s Prayer</dc:title>
  <dc:creator>Heath</dc:creator>
  <cp:lastModifiedBy>Stan Cox</cp:lastModifiedBy>
  <cp:revision>10</cp:revision>
  <dcterms:created xsi:type="dcterms:W3CDTF">2015-03-28T14:54:01Z</dcterms:created>
  <dcterms:modified xsi:type="dcterms:W3CDTF">2015-05-14T18:39:56Z</dcterms:modified>
</cp:coreProperties>
</file>