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9" r:id="rId5"/>
    <p:sldId id="281" r:id="rId6"/>
    <p:sldId id="28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4935-659A-4C56-BC92-22E311E65B3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914399"/>
            <a:ext cx="7334250" cy="5486401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Making Evangelism A Priority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Picture 2" descr="http://www.cgitoronto.org/wp-content/uploads/2011/02/emp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5715000" cy="200977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5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Develop Compassion for            Those Who Are Lost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Matthew 9:35-38</a:t>
            </a:r>
          </a:p>
          <a:p>
            <a:pPr lvl="0"/>
            <a:r>
              <a:rPr lang="en-US" b="1" dirty="0" smtClean="0"/>
              <a:t>Acts 16:9-10 </a:t>
            </a:r>
            <a:endParaRPr lang="en-US" b="1" dirty="0"/>
          </a:p>
          <a:p>
            <a:pPr lvl="0"/>
            <a:r>
              <a:rPr lang="en-US" b="1" dirty="0" smtClean="0"/>
              <a:t>Revelation 20:14-15</a:t>
            </a:r>
          </a:p>
          <a:p>
            <a:pPr lvl="0"/>
            <a:endParaRPr lang="en-US" b="1" dirty="0"/>
          </a:p>
        </p:txBody>
      </p:sp>
      <p:pic>
        <p:nvPicPr>
          <p:cNvPr id="4" name="Picture 2" descr="http://simplyundrea.com/wp-content/uploads/2013/01/Share-The-Gosp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8385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983032">
            <a:off x="7274087" y="3471509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40017">
            <a:off x="4530792" y="6080107"/>
            <a:ext cx="1447800" cy="49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7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Look For Those Who Are Looking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297363"/>
          </a:xfrm>
        </p:spPr>
        <p:txBody>
          <a:bodyPr/>
          <a:lstStyle/>
          <a:p>
            <a:r>
              <a:rPr lang="en-US" b="1" dirty="0" smtClean="0"/>
              <a:t>Matthew 7:7-8</a:t>
            </a:r>
            <a:endParaRPr lang="en-US" b="1" dirty="0"/>
          </a:p>
          <a:p>
            <a:r>
              <a:rPr lang="en-US" sz="3200" b="1" dirty="0" smtClean="0"/>
              <a:t>Acts 16:9-10</a:t>
            </a:r>
          </a:p>
          <a:p>
            <a:r>
              <a:rPr lang="en-US" b="1" dirty="0" smtClean="0"/>
              <a:t>Acts 16:14</a:t>
            </a:r>
            <a:endParaRPr lang="en-US" sz="3200" b="1" dirty="0"/>
          </a:p>
          <a:p>
            <a:endParaRPr lang="en-US" b="1" dirty="0"/>
          </a:p>
        </p:txBody>
      </p:sp>
      <p:pic>
        <p:nvPicPr>
          <p:cNvPr id="5" name="Picture 4" descr="http://ak3.picdn.net/shutterstock/videos/2371562/preview/stock-footage-a-man-looking-through-binoculars-against-a-white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7" r="35502"/>
          <a:stretch/>
        </p:blipFill>
        <p:spPr bwMode="auto">
          <a:xfrm>
            <a:off x="7125195" y="3505199"/>
            <a:ext cx="156160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Rejoice in the                                     Salvation of Lost Souls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15:7, 10, 32</a:t>
            </a:r>
          </a:p>
          <a:p>
            <a:r>
              <a:rPr lang="en-US" b="1" dirty="0" smtClean="0"/>
              <a:t>Acts 8:38-39</a:t>
            </a:r>
          </a:p>
          <a:p>
            <a:r>
              <a:rPr lang="en-US" b="1" dirty="0" smtClean="0"/>
              <a:t>Acts 16:34</a:t>
            </a:r>
            <a:endParaRPr lang="en-US" dirty="0"/>
          </a:p>
        </p:txBody>
      </p:sp>
      <p:pic>
        <p:nvPicPr>
          <p:cNvPr id="5122" name="Picture 2" descr="https://www.lds.org/bc/content/shared/content/images/gospel-library/manual/10734/woman-finds-coin-rejoices-mann_1163846_i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4286250" cy="30861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32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Pray </a:t>
            </a:r>
            <a:r>
              <a:rPr lang="en-US" b="1" dirty="0"/>
              <a:t>for laborers</a:t>
            </a:r>
            <a:r>
              <a:rPr lang="en-US" dirty="0"/>
              <a:t> </a:t>
            </a:r>
            <a:r>
              <a:rPr lang="en-US" dirty="0" smtClean="0"/>
              <a:t>- Luke 10:2 </a:t>
            </a:r>
            <a:endParaRPr lang="en-US" dirty="0"/>
          </a:p>
          <a:p>
            <a:r>
              <a:rPr lang="en-US" b="1" dirty="0" smtClean="0"/>
              <a:t>Pray </a:t>
            </a:r>
            <a:r>
              <a:rPr lang="en-US" b="1" dirty="0"/>
              <a:t>for opportunities to teach others</a:t>
            </a:r>
            <a:r>
              <a:rPr lang="en-US" dirty="0"/>
              <a:t> </a:t>
            </a:r>
            <a:r>
              <a:rPr lang="en-US" dirty="0" smtClean="0"/>
              <a:t>- Col</a:t>
            </a:r>
            <a:r>
              <a:rPr lang="en-US" dirty="0"/>
              <a:t>. </a:t>
            </a:r>
            <a:r>
              <a:rPr lang="en-US" dirty="0" smtClean="0"/>
              <a:t>4:2-4</a:t>
            </a:r>
          </a:p>
          <a:p>
            <a:r>
              <a:rPr lang="en-US" b="1" dirty="0" smtClean="0"/>
              <a:t>Pray </a:t>
            </a:r>
            <a:r>
              <a:rPr lang="en-US" b="1" dirty="0"/>
              <a:t>for the salvation of specific people</a:t>
            </a:r>
            <a:r>
              <a:rPr lang="en-US" dirty="0"/>
              <a:t> </a:t>
            </a:r>
            <a:r>
              <a:rPr lang="en-US" dirty="0" smtClean="0"/>
              <a:t>- Rom</a:t>
            </a:r>
            <a:r>
              <a:rPr lang="en-US" dirty="0"/>
              <a:t>. </a:t>
            </a:r>
            <a:r>
              <a:rPr lang="en-US" dirty="0" smtClean="0"/>
              <a:t>10:1 </a:t>
            </a:r>
          </a:p>
          <a:p>
            <a:r>
              <a:rPr lang="en-US" b="1" dirty="0" smtClean="0"/>
              <a:t>Pray </a:t>
            </a:r>
            <a:r>
              <a:rPr lang="en-US" b="1" dirty="0"/>
              <a:t>for boldness</a:t>
            </a:r>
            <a:r>
              <a:rPr lang="en-US" dirty="0"/>
              <a:t> </a:t>
            </a:r>
            <a:r>
              <a:rPr lang="en-US" dirty="0" smtClean="0"/>
              <a:t>- Acts 4:29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www.daveblackonline.com/Praying-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510" y="2743200"/>
            <a:ext cx="2390265" cy="3581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1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Live A Life That                         Promotes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 smtClean="0"/>
              <a:t>Let our light shine</a:t>
            </a:r>
            <a:r>
              <a:rPr lang="en-US" dirty="0" smtClean="0"/>
              <a:t> - Matt. 5:16</a:t>
            </a:r>
            <a:endParaRPr lang="en-US" dirty="0"/>
          </a:p>
          <a:p>
            <a:r>
              <a:rPr lang="en-US" b="1" dirty="0" smtClean="0"/>
              <a:t>Seek and welcome opportunities </a:t>
            </a:r>
            <a:endParaRPr lang="en-US" dirty="0" smtClean="0"/>
          </a:p>
          <a:p>
            <a:r>
              <a:rPr lang="en-US" b="1" dirty="0" smtClean="0"/>
              <a:t>Encourage others who are seeking the lost</a:t>
            </a:r>
            <a:endParaRPr lang="en-US" dirty="0"/>
          </a:p>
        </p:txBody>
      </p:sp>
      <p:pic>
        <p:nvPicPr>
          <p:cNvPr id="4" name="Picture 6" descr="http://www.exchangedlife.net/trainingOpp/images/sharing-a-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62678"/>
            <a:ext cx="3619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54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Making Evangelism </a:t>
            </a:r>
            <a:r>
              <a:rPr lang="en-US" sz="4800" b="1" dirty="0">
                <a:solidFill>
                  <a:schemeClr val="bg1"/>
                </a:solidFill>
              </a:rPr>
              <a:t>A</a:t>
            </a:r>
            <a:r>
              <a:rPr lang="en-US" sz="4800" b="1" dirty="0" smtClean="0">
                <a:solidFill>
                  <a:schemeClr val="bg1"/>
                </a:solidFill>
              </a:rPr>
              <a:t> Priority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Develop Compassion for the Lost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Look For Those Who Are Looking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Rejoice in the Salvation of Lost Souls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Pray For Opportunities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Live A Life That                                         Promotes                                       Opportunities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80145"/>
            <a:ext cx="4187191" cy="154445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148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Cooper Black</vt:lpstr>
      <vt:lpstr>Office Theme</vt:lpstr>
      <vt:lpstr>PowerPoint Presentation</vt:lpstr>
      <vt:lpstr>1. Develop Compassion for            Those Who Are Lost</vt:lpstr>
      <vt:lpstr>2. Look For Those Who Are Looking</vt:lpstr>
      <vt:lpstr>3. Rejoice in the                                     Salvation of Lost Souls</vt:lpstr>
      <vt:lpstr>4. Pray For Opportunities</vt:lpstr>
      <vt:lpstr>5. Live A Life That                         Promotes Opportunities</vt:lpstr>
      <vt:lpstr>Making Evangelism A Priority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Near To God</dc:title>
  <dc:creator>Heath</dc:creator>
  <cp:lastModifiedBy>Stan Cox</cp:lastModifiedBy>
  <cp:revision>36</cp:revision>
  <dcterms:created xsi:type="dcterms:W3CDTF">2014-01-03T20:07:02Z</dcterms:created>
  <dcterms:modified xsi:type="dcterms:W3CDTF">2015-05-14T18:40:26Z</dcterms:modified>
</cp:coreProperties>
</file>