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7053263" cy="9309100"/>
  <p:embeddedFontLst>
    <p:embeddedFont>
      <p:font typeface="Berkshire Swash" panose="02000505000000020003" pitchFamily="2" charset="0"/>
      <p:bold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2768" autoAdjust="0"/>
  </p:normalViewPr>
  <p:slideViewPr>
    <p:cSldViewPr snapToGrid="0">
      <p:cViewPr varScale="1">
        <p:scale>
          <a:sx n="34" d="100"/>
          <a:sy n="34" d="100"/>
        </p:scale>
        <p:origin x="20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1627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Berkshire Swash" panose="02000505000000020003" pitchFamily="2" charset="0"/>
              </a:rPr>
              <a:t>Saul’s Excuses </a:t>
            </a:r>
            <a:r>
              <a:rPr lang="en-US" sz="1400" dirty="0"/>
              <a:t>(1 Samuel 13:8-15)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December 11,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  <a:fld id="{A948AD11-6967-4FA2-BDD8-84EE054AB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4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B74DA81-409B-477A-9E0D-08886AC01A7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F60590C-CB40-4408-A0E5-4806D4E0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Shortly after Saul began to reign as king over Israel the Philistines were provoked to war.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Samuel, set a time for offering sacrifice unto Jehovah, and evoking His blessings, but Saul did not wait for Samuel. </a:t>
            </a:r>
          </a:p>
          <a:p>
            <a:r>
              <a:rPr lang="en-US" b="1" dirty="0"/>
              <a:t>(1 Samuel 13:8-15), READ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dirty="0"/>
              <a:t>Although Saul was a Benjamite with no authority to serve at the altar, he took it upon himself to make the burnt offering.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dirty="0"/>
              <a:t>Note:  as indicated (verse</a:t>
            </a:r>
            <a:r>
              <a:rPr lang="en-US" b="1" baseline="0" dirty="0"/>
              <a:t> 13) what Saul did was foolish and sinful.  For this he would be punished.</a:t>
            </a:r>
            <a:endParaRPr lang="en-US" b="1" dirty="0"/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When</a:t>
            </a:r>
            <a:r>
              <a:rPr lang="en-US" baseline="0" dirty="0"/>
              <a:t> Samuel asked for an explanation, Saul offered a myriad of rationalizations and excuses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0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Such</a:t>
            </a:r>
            <a:r>
              <a:rPr lang="en-US" b="1" baseline="0" dirty="0"/>
              <a:t> arguments from practical necessity are not valid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If God has given a command, there is no valid reason to disobey or disregard His will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If Saul (and the people) had trusted in God, He would have faithfully protected and cared for them!</a:t>
            </a:r>
          </a:p>
          <a:p>
            <a:r>
              <a:rPr lang="en-US" b="1" baseline="0" dirty="0"/>
              <a:t>(Isaiah 41:10) [God’s words to Israel], </a:t>
            </a:r>
            <a:r>
              <a:rPr lang="en-US" i="1" baseline="0" dirty="0"/>
              <a:t>“Fear not, for I am with you; be not dismayed, for I am your God. I will strengthen you, Yes, I will help you, I will uphold you with My righteous right hand. ‘”</a:t>
            </a:r>
          </a:p>
          <a:p>
            <a:endParaRPr lang="en-US" i="1" baseline="0" dirty="0"/>
          </a:p>
          <a:p>
            <a:r>
              <a:rPr lang="en-US" b="1" i="0" baseline="0" dirty="0"/>
              <a:t>Today, Social gospel… (Do not trust in the power of the gospel) the people are scattered!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i="0" baseline="0" dirty="0"/>
              <a:t>We need youth groups and entertainment for the children, or we will lose them to the world!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i="0" baseline="0" dirty="0"/>
              <a:t>We need instruments of music in worship, or the next generation will lost interest and leave!</a:t>
            </a:r>
            <a:br>
              <a:rPr lang="en-US" baseline="0" dirty="0"/>
            </a:br>
            <a:r>
              <a:rPr lang="en-US" baseline="0" dirty="0"/>
              <a:t>We need a change in our preaching with less emphasis on doctrine, or admonition!</a:t>
            </a:r>
          </a:p>
          <a:p>
            <a:r>
              <a:rPr lang="en-US" b="1" baseline="0" dirty="0"/>
              <a:t>Such shows the same lack of trust in the power of God as was being shown by the Israelites and King Saul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/>
              <a:t>The apostle Paul trusted in the power of the gospel of Christ</a:t>
            </a:r>
          </a:p>
          <a:p>
            <a:r>
              <a:rPr lang="en-US" b="1" baseline="0" dirty="0"/>
              <a:t>(Romans 1:16), </a:t>
            </a:r>
            <a:r>
              <a:rPr lang="en-US" b="0" i="1" baseline="0" dirty="0"/>
              <a:t>“For I am not ashamed of the gospel of Christ, for it is the power of God to salvation for everyone who believes, for the Jew first and also for the Greek.”   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Apparently, for whatever reason, Samuel</a:t>
            </a:r>
            <a:r>
              <a:rPr lang="en-US" baseline="0" dirty="0"/>
              <a:t> did not make it by the appointed day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aseline="0" dirty="0"/>
              <a:t>Saul used this truth illegitimately, as an excuse for his own sin.  Note:  Even if Samuel was at fault, two wrongs do not make a right!</a:t>
            </a:r>
          </a:p>
          <a:p>
            <a:r>
              <a:rPr lang="en-US" b="1" baseline="0" dirty="0"/>
              <a:t>Adam blamed Eve and God for his sin:</a:t>
            </a:r>
            <a:endParaRPr lang="en-US" b="1" dirty="0"/>
          </a:p>
          <a:p>
            <a:r>
              <a:rPr lang="en-US" b="1" dirty="0"/>
              <a:t>(Genesis 3:12), </a:t>
            </a:r>
            <a:r>
              <a:rPr lang="en-US" i="1" dirty="0"/>
              <a:t>“Then the man said, "The woman whom You gave to be with me, she gave me of the tree, and I ate.“</a:t>
            </a:r>
          </a:p>
          <a:p>
            <a:endParaRPr lang="en-US" i="1" dirty="0"/>
          </a:p>
          <a:p>
            <a:r>
              <a:rPr lang="en-US" b="1" i="0" dirty="0"/>
              <a:t>(Ezekiel</a:t>
            </a:r>
            <a:r>
              <a:rPr lang="en-US" b="1" i="0" baseline="0" dirty="0"/>
              <a:t> 18:1-4), </a:t>
            </a:r>
            <a:r>
              <a:rPr lang="en-US" i="1" baseline="0" dirty="0"/>
              <a:t>“The word of the Lord came to me again, saying, </a:t>
            </a:r>
            <a:r>
              <a:rPr lang="en-US" i="1" baseline="30000" dirty="0"/>
              <a:t>2</a:t>
            </a:r>
            <a:r>
              <a:rPr lang="en-US" i="1" baseline="0" dirty="0"/>
              <a:t> "What do you mean when you use this proverb concerning the land of Israel, saying: 'The fathers have eaten sour grapes, and the children's teeth are set on edge'?  </a:t>
            </a:r>
            <a:r>
              <a:rPr lang="en-US" i="1" baseline="30000" dirty="0"/>
              <a:t>3</a:t>
            </a:r>
            <a:r>
              <a:rPr lang="en-US" i="1" baseline="0" dirty="0"/>
              <a:t> " As I live," says the Lord God, "</a:t>
            </a:r>
            <a:r>
              <a:rPr lang="en-US" i="1" u="sng" baseline="0" dirty="0"/>
              <a:t>you shall no longer use this proverb in Israel</a:t>
            </a:r>
            <a:r>
              <a:rPr lang="en-US" i="1" baseline="0" dirty="0"/>
              <a:t>.  </a:t>
            </a:r>
            <a:r>
              <a:rPr lang="en-US" i="1" baseline="30000" dirty="0"/>
              <a:t>4</a:t>
            </a:r>
            <a:r>
              <a:rPr lang="en-US" i="1" baseline="0" dirty="0"/>
              <a:t> "Behold, all souls are Mine; the soul of the father as well as the soul of the son is Mine; </a:t>
            </a:r>
            <a:r>
              <a:rPr lang="en-US" i="1" u="sng" baseline="0" dirty="0"/>
              <a:t>the soul who sins shall die</a:t>
            </a:r>
            <a:r>
              <a:rPr lang="en-US" i="1" baseline="0" dirty="0"/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Saul</a:t>
            </a:r>
            <a:r>
              <a:rPr lang="en-US" b="1" baseline="0" dirty="0"/>
              <a:t> sought to justify his wrongdoing on the basis of the enemy’s strength and proximity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Similar</a:t>
            </a:r>
            <a:r>
              <a:rPr lang="en-US" b="1" baseline="0" dirty="0"/>
              <a:t> to the social gospel, some feel we must compromise to compete with the Denominations…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They are too large, we must develop brotherhood “organizations” to compete…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The pressures of the Lord require a compromise in doctrine, practice, morals, etc.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We must trust in God’s power and care for</a:t>
            </a:r>
            <a:r>
              <a:rPr lang="en-US" b="1" baseline="0" dirty="0"/>
              <a:t> us!</a:t>
            </a:r>
          </a:p>
          <a:p>
            <a:r>
              <a:rPr lang="en-US" b="1" baseline="0" dirty="0"/>
              <a:t>(Psalm 31:24), </a:t>
            </a:r>
            <a:r>
              <a:rPr lang="en-US" i="1" baseline="0" dirty="0"/>
              <a:t>“Be of good courage, and He shall strengthen your heart, all you who hope in the Lord.”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Some claim</a:t>
            </a:r>
            <a:r>
              <a:rPr lang="en-US" b="1" baseline="0" dirty="0"/>
              <a:t> that piety in itself is sufficient to please God!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Carl </a:t>
            </a:r>
            <a:r>
              <a:rPr lang="en-US" baseline="0" dirty="0" err="1"/>
              <a:t>Ketcherside</a:t>
            </a:r>
            <a:r>
              <a:rPr lang="en-US" baseline="0" dirty="0"/>
              <a:t> (led brethren astray) “the pious </a:t>
            </a:r>
            <a:r>
              <a:rPr lang="en-US" baseline="0" dirty="0" err="1"/>
              <a:t>unimmersed</a:t>
            </a:r>
            <a:r>
              <a:rPr lang="en-US" baseline="0" dirty="0"/>
              <a:t>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/>
              <a:t>The idea is that God is pleased when the sincere offer worship or service, even if it is not in keeping with His will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="1" baseline="0" dirty="0"/>
              <a:t>(James 1:25), </a:t>
            </a:r>
            <a:r>
              <a:rPr lang="en-US" i="1" baseline="0" dirty="0"/>
              <a:t>“But he who looks into the perfect law of liberty and continues in it, and is not a forgetful hearer but a doer of the work, this one will be blessed in what he does.”</a:t>
            </a:r>
          </a:p>
          <a:p>
            <a:endParaRPr lang="en-US" i="1" baseline="0" dirty="0"/>
          </a:p>
          <a:p>
            <a:r>
              <a:rPr lang="en-US" b="1" i="0" baseline="0" dirty="0"/>
              <a:t>(Isaiah 59:1-2), </a:t>
            </a:r>
            <a:r>
              <a:rPr lang="en-US" i="1" baseline="0" dirty="0"/>
              <a:t>“Behold, the Lord's hand is not shortened, That it cannot save; Nor His ear heavy, That it cannot hear.  </a:t>
            </a:r>
            <a:r>
              <a:rPr lang="en-US" i="1" baseline="30000" dirty="0"/>
              <a:t>2</a:t>
            </a:r>
            <a:r>
              <a:rPr lang="en-US" i="1" baseline="0" dirty="0"/>
              <a:t> But your iniquities have separated you from your God; And your sins have hidden His face from you, So that He will not hear.”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i="0" baseline="0" dirty="0"/>
              <a:t>If the “pious” is in sin, God will NOT hear him!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/>
            <a:r>
              <a:rPr lang="en-US" b="1" dirty="0"/>
              <a:t>(KJV),</a:t>
            </a:r>
            <a:r>
              <a:rPr lang="en-US" b="1" baseline="0" dirty="0"/>
              <a:t> </a:t>
            </a:r>
            <a:r>
              <a:rPr lang="en-US" i="1" baseline="0" dirty="0"/>
              <a:t>“</a:t>
            </a:r>
            <a:r>
              <a:rPr lang="en-US" i="1" dirty="0"/>
              <a:t>I forced myself therefore, and offered a burnt offering.”</a:t>
            </a:r>
          </a:p>
          <a:p>
            <a:pPr marL="642795" lvl="1" indent="-175308" defTabSz="934974">
              <a:buFont typeface="Arial" panose="020B0604020202020204" pitchFamily="34" charset="0"/>
              <a:buChar char="•"/>
            </a:pPr>
            <a:r>
              <a:rPr lang="en-US" dirty="0"/>
              <a:t>Also, this was an indication that he was following his own heart, rather than the commands of God…</a:t>
            </a:r>
          </a:p>
          <a:p>
            <a:pPr marL="642795" lvl="1" indent="-175308" defTabSz="934974">
              <a:buFont typeface="Arial" panose="020B0604020202020204" pitchFamily="34" charset="0"/>
              <a:buChar char="•"/>
            </a:pPr>
            <a:endParaRPr lang="en-US" dirty="0"/>
          </a:p>
          <a:p>
            <a:pPr defTabSz="934974"/>
            <a:r>
              <a:rPr lang="en-US" b="1" dirty="0"/>
              <a:t>(Romans 14:22-23), </a:t>
            </a:r>
            <a:r>
              <a:rPr lang="en-US" i="1" dirty="0"/>
              <a:t>“Do you have faith? Have it to yourself before God. Happy is he who does not condemn himself in what he approves. </a:t>
            </a:r>
            <a:r>
              <a:rPr lang="en-US" i="1" baseline="30000" dirty="0"/>
              <a:t>23</a:t>
            </a:r>
            <a:r>
              <a:rPr lang="en-US" i="1" dirty="0"/>
              <a:t> But he who doubts is condemned if he eats, because he does not eat from faith; for whatever is not from faith is sin.”</a:t>
            </a:r>
          </a:p>
          <a:p>
            <a:endParaRPr lang="en-US" dirty="0"/>
          </a:p>
          <a:p>
            <a:r>
              <a:rPr lang="en-US" b="1" dirty="0"/>
              <a:t>(Proverbs 14:12), </a:t>
            </a:r>
            <a:r>
              <a:rPr lang="en-US" i="1" dirty="0"/>
              <a:t>“There is a way that seems right to a man, but its end is the way of death.”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Samuel told Saul:</a:t>
            </a:r>
          </a:p>
          <a:p>
            <a:endParaRPr lang="en-US" dirty="0"/>
          </a:p>
          <a:p>
            <a:r>
              <a:rPr lang="en-US" i="1" dirty="0"/>
              <a:t>“"You have done foolishly. You have not kept the commandment of the Lord your God, which He commanded you.” </a:t>
            </a:r>
            <a:r>
              <a:rPr lang="en-US" b="1" dirty="0"/>
              <a:t>(1 Samuel</a:t>
            </a:r>
            <a:r>
              <a:rPr lang="en-US" b="1" baseline="0" dirty="0"/>
              <a:t> 13:13)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/>
              <a:t>Saul lost his kingdom for his sin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/>
              <a:t>WE TOO can lose all regardless of how legitimate we may consider our excuses to be …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/>
              <a:t>Remember the unprofitable servant, who offered excuses to his master…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(Matthew 25:28-30), </a:t>
            </a:r>
            <a:r>
              <a:rPr lang="en-US" i="1" dirty="0"/>
              <a:t>“So take the talent from him, and give it to him who has ten talents. </a:t>
            </a:r>
            <a:r>
              <a:rPr lang="en-US" i="1" baseline="30000" dirty="0"/>
              <a:t>29</a:t>
            </a:r>
            <a:r>
              <a:rPr lang="en-US" i="1" dirty="0"/>
              <a:t> ' For to everyone who has, more will be given, and he will have abundance; but from him who does not have, even what he has will be taken away. </a:t>
            </a:r>
            <a:r>
              <a:rPr lang="en-US" i="1" baseline="30000" dirty="0"/>
              <a:t>30</a:t>
            </a:r>
            <a:r>
              <a:rPr lang="en-US" i="1" dirty="0"/>
              <a:t> And cast the unprofitable servant into the outer darkness. There will be weeping and gnashing of teeth. 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590C-CB40-4408-A0E5-4806D4E04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" y="0"/>
            <a:ext cx="122876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95232">
            <a:off x="1794855" y="1705204"/>
            <a:ext cx="3558246" cy="1464635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/>
          <a:lstStyle/>
          <a:p>
            <a:pPr algn="ctr"/>
            <a:r>
              <a:rPr lang="en-US" sz="10000" dirty="0">
                <a:solidFill>
                  <a:srgbClr val="EE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kshire Swash" panose="02000505000000020003" pitchFamily="2" charset="0"/>
              </a:rPr>
              <a:t>Saul’s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7773" y="5193761"/>
            <a:ext cx="5937972" cy="989324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EE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13:8-15</a:t>
            </a:r>
          </a:p>
        </p:txBody>
      </p:sp>
    </p:spTree>
    <p:extLst>
      <p:ext uri="{BB962C8B-B14F-4D97-AF65-F5344CB8AC3E}">
        <p14:creationId xmlns:p14="http://schemas.microsoft.com/office/powerpoint/2010/main" val="260566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48856"/>
            <a:ext cx="11121656" cy="1531088"/>
          </a:xfrm>
        </p:spPr>
        <p:txBody>
          <a:bodyPr anchor="t"/>
          <a:lstStyle/>
          <a:p>
            <a:r>
              <a:rPr lang="en-US" sz="4800" dirty="0"/>
              <a:t>“I saw that the people were scattered from me…”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41600"/>
            <a:ext cx="10877102" cy="3674140"/>
          </a:xfrm>
        </p:spPr>
        <p:txBody>
          <a:bodyPr anchor="t">
            <a:normAutofit/>
          </a:bodyPr>
          <a:lstStyle/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b="1" dirty="0"/>
              <a:t>Anything to keep the                   people together!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Moral equivalent:  Social Gospel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A lack of reliance upon God’s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4" y="1417638"/>
            <a:ext cx="3849046" cy="1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7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48856"/>
            <a:ext cx="11121656" cy="1531088"/>
          </a:xfrm>
        </p:spPr>
        <p:txBody>
          <a:bodyPr anchor="t"/>
          <a:lstStyle/>
          <a:p>
            <a:r>
              <a:rPr lang="en-US" sz="4800" dirty="0"/>
              <a:t>“you [Samuel] did not come within the days appointed…”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41600"/>
            <a:ext cx="10877102" cy="3674140"/>
          </a:xfrm>
        </p:spPr>
        <p:txBody>
          <a:bodyPr anchor="t">
            <a:normAutofit/>
          </a:bodyPr>
          <a:lstStyle/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b="1" dirty="0"/>
              <a:t>Blaming another for                        your own error!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Another example: Adam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Refusing to be accountable for 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4" y="1417638"/>
            <a:ext cx="3849046" cy="1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48856"/>
            <a:ext cx="11121656" cy="1531088"/>
          </a:xfrm>
        </p:spPr>
        <p:txBody>
          <a:bodyPr anchor="t"/>
          <a:lstStyle/>
          <a:p>
            <a:r>
              <a:rPr lang="en-US" sz="4800" dirty="0"/>
              <a:t>“the Philistines gathered together at </a:t>
            </a:r>
            <a:r>
              <a:rPr lang="en-US" sz="4800" dirty="0" err="1"/>
              <a:t>Michmash</a:t>
            </a:r>
            <a:r>
              <a:rPr lang="en-US" sz="4800" dirty="0"/>
              <a:t>,…”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41600"/>
            <a:ext cx="10877102" cy="3674140"/>
          </a:xfrm>
        </p:spPr>
        <p:txBody>
          <a:bodyPr anchor="t">
            <a:normAutofit/>
          </a:bodyPr>
          <a:lstStyle/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b="1" dirty="0"/>
              <a:t>The enemy is too                          strong and close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Moral equivalent: Compromise!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Again, a lack of trust in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4" y="1417638"/>
            <a:ext cx="3849046" cy="1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6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48856"/>
            <a:ext cx="11121656" cy="1531088"/>
          </a:xfrm>
        </p:spPr>
        <p:txBody>
          <a:bodyPr anchor="t"/>
          <a:lstStyle/>
          <a:p>
            <a:r>
              <a:rPr lang="en-US" sz="4800" dirty="0"/>
              <a:t>“I have not made supplication to the Lord…”'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41600"/>
            <a:ext cx="10877102" cy="3674140"/>
          </a:xfrm>
        </p:spPr>
        <p:txBody>
          <a:bodyPr anchor="t">
            <a:normAutofit/>
          </a:bodyPr>
          <a:lstStyle/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b="1" dirty="0"/>
              <a:t>A false claim of piety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The ‘pious in error’ are not justified!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Only those who obey God are justified in His sight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4" y="1417638"/>
            <a:ext cx="3849046" cy="1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9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148856"/>
            <a:ext cx="11121656" cy="1531088"/>
          </a:xfrm>
        </p:spPr>
        <p:txBody>
          <a:bodyPr anchor="t"/>
          <a:lstStyle/>
          <a:p>
            <a:r>
              <a:rPr lang="en-US" sz="4800" dirty="0"/>
              <a:t>“Therefore I felt compelled, and offered a burnt offering"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41600"/>
            <a:ext cx="10877102" cy="3674140"/>
          </a:xfrm>
        </p:spPr>
        <p:txBody>
          <a:bodyPr anchor="t">
            <a:normAutofit/>
          </a:bodyPr>
          <a:lstStyle/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b="1" dirty="0"/>
              <a:t>Hypocrisy Revealed!</a:t>
            </a:r>
          </a:p>
          <a:p>
            <a:pPr marL="509588" indent="-509588">
              <a:buFont typeface="Wingdings" panose="05000000000000000000" pitchFamily="2" charset="2"/>
              <a:buChar char="§"/>
            </a:pPr>
            <a:r>
              <a:rPr lang="en-US" sz="4400" dirty="0"/>
              <a:t>In noting he was going against his own will, he acknowledged it was wrong!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4" y="1417638"/>
            <a:ext cx="3849046" cy="1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0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" y="0"/>
            <a:ext cx="122876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95232">
            <a:off x="1794855" y="1705204"/>
            <a:ext cx="3558246" cy="1464635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/>
          <a:lstStyle/>
          <a:p>
            <a:pPr algn="ctr"/>
            <a:r>
              <a:rPr lang="en-US" sz="10000" dirty="0">
                <a:solidFill>
                  <a:srgbClr val="EE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kshire Swash" panose="02000505000000020003" pitchFamily="2" charset="0"/>
              </a:rPr>
              <a:t>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3331" y="5193761"/>
            <a:ext cx="6102414" cy="989324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EE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25:28-30</a:t>
            </a:r>
          </a:p>
        </p:txBody>
      </p:sp>
    </p:spTree>
    <p:extLst>
      <p:ext uri="{BB962C8B-B14F-4D97-AF65-F5344CB8AC3E}">
        <p14:creationId xmlns:p14="http://schemas.microsoft.com/office/powerpoint/2010/main" val="2368304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104</TotalTime>
  <Words>1160</Words>
  <Application>Microsoft Office PowerPoint</Application>
  <PresentationFormat>Widescreen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Berkshire Swash</vt:lpstr>
      <vt:lpstr>Wingdings</vt:lpstr>
      <vt:lpstr>Arial</vt:lpstr>
      <vt:lpstr>Century Gothic</vt:lpstr>
      <vt:lpstr>Wingdings 2</vt:lpstr>
      <vt:lpstr>Calibri</vt:lpstr>
      <vt:lpstr>Quotable</vt:lpstr>
      <vt:lpstr>Saul’s</vt:lpstr>
      <vt:lpstr>“I saw that the people were scattered from me…”</vt:lpstr>
      <vt:lpstr>“you [Samuel] did not come within the days appointed…”</vt:lpstr>
      <vt:lpstr>“the Philistines gathered together at Michmash,…”</vt:lpstr>
      <vt:lpstr>“I have not made supplication to the Lord…”'</vt:lpstr>
      <vt:lpstr>“Therefore I felt compelled, and offered a burnt offering"</vt:lpstr>
      <vt:lpstr>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Saul’s</dc:title>
  <dc:creator>Stan Cox</dc:creator>
  <cp:lastModifiedBy>Stan Cox</cp:lastModifiedBy>
  <cp:revision>15</cp:revision>
  <cp:lastPrinted>2016-12-11T22:10:41Z</cp:lastPrinted>
  <dcterms:created xsi:type="dcterms:W3CDTF">2016-12-11T20:26:09Z</dcterms:created>
  <dcterms:modified xsi:type="dcterms:W3CDTF">2016-12-12T01:04:06Z</dcterms:modified>
</cp:coreProperties>
</file>