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2" r:id="rId4"/>
    <p:sldMasterId id="2147483719" r:id="rId5"/>
    <p:sldMasterId id="2147483737" r:id="rId6"/>
  </p:sldMasterIdLst>
  <p:notesMasterIdLst>
    <p:notesMasterId r:id="rId17"/>
  </p:notesMasterIdLst>
  <p:sldIdLst>
    <p:sldId id="256" r:id="rId7"/>
    <p:sldId id="259" r:id="rId8"/>
    <p:sldId id="257" r:id="rId9"/>
    <p:sldId id="258" r:id="rId10"/>
    <p:sldId id="260" r:id="rId11"/>
    <p:sldId id="261" r:id="rId12"/>
    <p:sldId id="262" r:id="rId13"/>
    <p:sldId id="263"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Scroggins" userId="5ced65ef00b97a95" providerId="LiveId" clId="{E6B0A1BE-5A2E-42F1-A849-B568A7954431}"/>
    <pc:docChg chg="modSld sldOrd">
      <pc:chgData name="Dennis Scroggins" userId="5ced65ef00b97a95" providerId="LiveId" clId="{E6B0A1BE-5A2E-42F1-A849-B568A7954431}" dt="2021-08-20T15:21:28.937" v="1"/>
      <pc:docMkLst>
        <pc:docMk/>
      </pc:docMkLst>
      <pc:sldChg chg="ord">
        <pc:chgData name="Dennis Scroggins" userId="5ced65ef00b97a95" providerId="LiveId" clId="{E6B0A1BE-5A2E-42F1-A849-B568A7954431}" dt="2021-08-20T15:21:28.937" v="1"/>
        <pc:sldMkLst>
          <pc:docMk/>
          <pc:sldMk cId="847233051" sldId="259"/>
        </pc:sldMkLst>
      </pc:sldChg>
    </pc:docChg>
  </pc:docChgLst>
  <pc:docChgLst>
    <pc:chgData name="Dennis Scroggins" userId="5ced65ef00b97a95" providerId="LiveId" clId="{87542FCF-10D2-4777-A36D-E799CF6A9EB0}"/>
    <pc:docChg chg="modSld sldOrd">
      <pc:chgData name="Dennis Scroggins" userId="5ced65ef00b97a95" providerId="LiveId" clId="{87542FCF-10D2-4777-A36D-E799CF6A9EB0}" dt="2021-09-21T17:32:22.441" v="1"/>
      <pc:docMkLst>
        <pc:docMk/>
      </pc:docMkLst>
      <pc:sldChg chg="ord">
        <pc:chgData name="Dennis Scroggins" userId="5ced65ef00b97a95" providerId="LiveId" clId="{87542FCF-10D2-4777-A36D-E799CF6A9EB0}" dt="2021-09-21T17:32:22.441" v="1"/>
        <pc:sldMkLst>
          <pc:docMk/>
          <pc:sldMk cId="847233051"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C6AB9-4406-4C43-B88C-DE0801C5860D}" type="datetimeFigureOut">
              <a:rPr lang="en-US" smtClean="0"/>
              <a:t>9/21/2021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9203C-FDE2-4181-99B3-326654BEF890}" type="slidenum">
              <a:rPr lang="en-US" smtClean="0"/>
              <a:t>‹#›</a:t>
            </a:fld>
            <a:endParaRPr lang="en-US" dirty="0"/>
          </a:p>
        </p:txBody>
      </p:sp>
    </p:spTree>
    <p:extLst>
      <p:ext uri="{BB962C8B-B14F-4D97-AF65-F5344CB8AC3E}">
        <p14:creationId xmlns:p14="http://schemas.microsoft.com/office/powerpoint/2010/main" val="8334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9203C-FDE2-4181-99B3-326654BEF890}" type="slidenum">
              <a:rPr lang="en-US" smtClean="0"/>
              <a:t>9</a:t>
            </a:fld>
            <a:endParaRPr lang="en-US" dirty="0"/>
          </a:p>
        </p:txBody>
      </p:sp>
    </p:spTree>
    <p:extLst>
      <p:ext uri="{BB962C8B-B14F-4D97-AF65-F5344CB8AC3E}">
        <p14:creationId xmlns:p14="http://schemas.microsoft.com/office/powerpoint/2010/main" val="410468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C10D4-8C2F-4067-9067-4DB2A95D07E5}"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96486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598F0-2C2F-4C99-B763-6819156BEF71}"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30426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83EB2-23FA-4E0C-807B-954B498F5809}"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996062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C76485-B866-471E-9D3F-B9461EBCD015}"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487951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D5A1D-FA74-4616-A146-25CBDCF25497}"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120641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702DAC-9E66-4564-9662-2E4E77992BDB}"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414378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621606-3892-439A-96E2-8C7886C22264}"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429272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42F9DB-7F38-4071-9B7B-5A0480CEC873}"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46886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609322-E9B1-41EB-B901-238895A60744}"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32413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0E6C4-CBDC-4132-85BD-83D1D8DE6867}" type="datetime1">
              <a:rPr lang="en-US" smtClean="0"/>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924241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C73F46-E07E-4535-81FA-05DA812C003C}"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67694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4E1A75-0699-410C-AAF8-CB407DD8F5D4}"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582311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BD842E-6917-472E-8143-8FF563205E7C}"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99717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90199-AEAC-432A-BB47-54B2AC51CFBB}"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4257039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68B16-DF94-4B3D-A37E-CA08123962DA}"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773432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CA44A4-6B3F-48BA-8387-4CA0977A3CA9}"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031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55168-79EB-4B88-9192-B105B6B547FE}"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4169242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D2A6DF-F80A-4884-AFC1-BBDE1F58B350}"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042666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2AC629-D184-4BC0-A287-D18B45CF1C75}"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982523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A84C62-940D-44D8-BD7D-B7E5A63474D1}"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561330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09CEFB-5BB6-468B-9071-503491CFC4E6}"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928644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FC2F7-4E8B-4805-AD5A-14A23283A020}" type="datetime1">
              <a:rPr lang="en-US" smtClean="0"/>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14310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2942E7-7B96-47D8-9613-18DC6CCBD9B2}"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442276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D9F22-C12F-48F4-B8D2-D033AC859021}"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665192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29E6B7-F2AC-4533-A794-88C0ADB45757}"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161273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394A81D-8FC6-40DD-9F51-147399A21340}"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807588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1D0080-205C-4634-91D4-F0436AC04977}"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716290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3C0047-DE51-42A0-8F14-9ACDBC69EB66}"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5474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3FAB7-9706-47D0-B2AA-43E78B23FC5B}"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93699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338049-7FD4-4CC8-A65A-66B1616977D7}"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58785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C22C5-E905-4143-BF83-9F0476DCC19F}"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338978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00DC81-3C37-429D-A440-2EB2A302F195}"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429353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4AB4CC-7A22-45BB-B805-0A724F442C8B}"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21717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793300-93DD-4B6B-B1DC-684889A0F816}"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470591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13EAB5-7AF1-4D3B-844D-16375EFCB685}"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230715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A3B35-30B2-4181-B524-B7C132CC2873}"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477321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BD85E-2A89-4A26-9E44-47D4593D8DB7}"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834353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88161F-BE37-4C7F-9298-84A4323E9AD6}"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834425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CCEE93-961A-430D-9EC9-28D8BBE3D719}"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812366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CA4A7E-5BC1-4BC9-9DE3-089E47EEC075}"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440967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83A60-967F-4328-A452-FD37319333EF}" type="datetime1">
              <a:rPr lang="en-US" smtClean="0"/>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478366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CA7FE-408D-44FA-ABAF-D9D16978A513}"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694470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293967-3BA8-473D-ADB8-82364CA476E4}"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476197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0C4673-03B7-4999-80C8-8E43DBAB159D}"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65453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A79114-A342-467F-87AB-CFF317FFF69A}"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8414253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A849-0E21-40A8-B284-3DE705CE21A9}"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00B4691-5DE2-43A3-AC2C-ADCDA90DB660}"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3342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77D58A0-DEE2-4960-BF2B-C2AD2A9F9CE8}"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999770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4775931-CC19-420D-975E-24774CAC8849}"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0B4691-5DE2-43A3-AC2C-ADCDA90DB660}"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21550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2D23579-AD19-43AF-9162-C8AEEF6B5CDC}"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2750320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443E71-D906-4C0A-B8CE-2E133B19FEB6}"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1060219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90A9C-7358-4F36-8E53-DFB58C8582E8}"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216231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B5995E-18C6-4CAC-8924-5B0169271662}"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6604621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727A043-5C40-45D2-8F09-47A18F42EFDF}"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206109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A15B0-64EF-4AFD-9E5D-B051C503FCE2}"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555452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F22211-3B9F-4A62-8C41-B984C9B8D980}"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78896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6686AA-0B95-4AE0-BFC4-6819AF7057CE}"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084884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3C0F1-B69A-4927-8DDF-F9A0EA114D1B}"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2991462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4759232-68B0-41A6-A266-2867CE743BCF}" type="datetime1">
              <a:rPr lang="en-US" smtClean="0"/>
              <a:t>9/21/2021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7388323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C5F267-DE78-4AA8-9873-0FC2306617FC}" type="datetime1">
              <a:rPr lang="en-US" smtClean="0"/>
              <a:t>9/21/2021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2576945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7231EE2-1F8C-492F-950E-D3DECC2D5896}" type="datetime1">
              <a:rPr lang="en-US" smtClean="0"/>
              <a:t>9/21/2021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6701741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4BCD4-C630-43FB-B1AD-1BE9E9B6ACB3}"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562364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ACD967-2CEF-48F7-BC3B-E5EBE074DDFE}"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481454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3035B1-763C-42BA-BFB4-447BBE268BCC}"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1633948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16C43A7-DC32-46FD-97E3-2D0CF42BBFB7}"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00393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A1FC9-6486-43CF-8691-D3B0B262467F}"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7449258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7D626D8-2D81-49C4-9E9F-DE0276B0F32A}" type="datetime1">
              <a:rPr lang="en-US" smtClean="0"/>
              <a:t>9/21/2021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67877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A3192-55DB-4825-8C3E-E516C39A1A78}" type="datetime1">
              <a:rPr lang="en-US" smtClean="0"/>
              <a:t>9/21/2021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1959274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0CE80F-C97E-4746-AFC8-4672B07F5E75}" type="datetime1">
              <a:rPr lang="en-US" smtClean="0"/>
              <a:t>9/21/2021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760869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0C6898-8BA9-4F84-B013-D339413506AC}"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1934076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9ADD7-265C-4F95-BC55-8515F5EF5C2E}"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3368444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341BCF-7676-4C29-B5FF-5A64BD9C7802}"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2549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E2AA5-E379-4F16-8396-0CAB26644B5D}"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854917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DD74C2-8249-4CC8-8C0D-EAF2D2BB5034}"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6082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3C3F9-89DD-4FEB-90AC-D20816050EA4}"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607362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E6087-BCB8-4C5B-AE34-C4F62EE19E16}" type="datetime1">
              <a:rPr lang="en-US" smtClean="0"/>
              <a:t>9/21/2021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2012948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75529A-7DC5-4E0D-92BE-10846843B319}" type="datetime1">
              <a:rPr lang="en-US" smtClean="0"/>
              <a:t>9/21/2021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945822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BC1373-2846-45AA-AC86-19B6AE75E656}" type="datetime1">
              <a:rPr lang="en-US" smtClean="0"/>
              <a:t>9/21/2021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94086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7216F-B0C1-4DC5-B7C0-3DF15757B821}"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888205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85C321-0E87-4779-B4A5-C6EF20604138}" type="datetime1">
              <a:rPr lang="en-US" smtClean="0"/>
              <a:t>9/21/2021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0B4691-5DE2-43A3-AC2C-ADCDA90DB660}" type="slidenum">
              <a:rPr lang="en-US" smtClean="0"/>
              <a:t>‹#›</a:t>
            </a:fld>
            <a:endParaRPr lang="en-US" dirty="0"/>
          </a:p>
        </p:txBody>
      </p:sp>
    </p:spTree>
    <p:extLst>
      <p:ext uri="{BB962C8B-B14F-4D97-AF65-F5344CB8AC3E}">
        <p14:creationId xmlns:p14="http://schemas.microsoft.com/office/powerpoint/2010/main" val="34903678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360E67-9BEF-4827-9C4F-6C6C9062DF74}"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119419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BD026-2211-4109-9120-3917A58E470B}"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2432838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79DA3E-63F2-483E-BD0B-1FD53C804278}" type="datetime1">
              <a:rPr lang="en-US" smtClean="0"/>
              <a:t>9/21/2021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401902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6DAC8F-8FA7-4223-B8CF-37C97C80CE54}" type="datetime1">
              <a:rPr lang="en-US" smtClean="0"/>
              <a:t>9/21/2021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0B4691-5DE2-43A3-AC2C-ADCDA90DB660}" type="slidenum">
              <a:rPr lang="en-US" smtClean="0"/>
              <a:t>‹#›</a:t>
            </a:fld>
            <a:endParaRPr lang="en-US" dirty="0"/>
          </a:p>
        </p:txBody>
      </p:sp>
    </p:spTree>
    <p:extLst>
      <p:ext uri="{BB962C8B-B14F-4D97-AF65-F5344CB8AC3E}">
        <p14:creationId xmlns:p14="http://schemas.microsoft.com/office/powerpoint/2010/main" val="349236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5.xml"/><Relationship Id="rId3" Type="http://schemas.openxmlformats.org/officeDocument/2006/relationships/slideLayout" Target="../slideLayouts/slideLayout58.xml"/><Relationship Id="rId21" Type="http://schemas.openxmlformats.org/officeDocument/2006/relationships/image" Target="../media/image4.pn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B2CA1-55EA-4DE0-919F-C5259646AAB9}" type="datetime1">
              <a:rPr lang="en-US" smtClean="0"/>
              <a:t>9/21/2021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B4691-5DE2-43A3-AC2C-ADCDA90DB660}" type="slidenum">
              <a:rPr lang="en-US" smtClean="0"/>
              <a:t>‹#›</a:t>
            </a:fld>
            <a:endParaRPr lang="en-US" dirty="0"/>
          </a:p>
        </p:txBody>
      </p:sp>
    </p:spTree>
    <p:extLst>
      <p:ext uri="{BB962C8B-B14F-4D97-AF65-F5344CB8AC3E}">
        <p14:creationId xmlns:p14="http://schemas.microsoft.com/office/powerpoint/2010/main" val="6647201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0776C-039B-494E-903D-BC0B389E0E59}" type="datetime1">
              <a:rPr lang="en-US" smtClean="0"/>
              <a:t>9/21/2021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B4691-5DE2-43A3-AC2C-ADCDA90DB660}" type="slidenum">
              <a:rPr lang="en-US" smtClean="0"/>
              <a:t>‹#›</a:t>
            </a:fld>
            <a:endParaRPr lang="en-US" dirty="0"/>
          </a:p>
        </p:txBody>
      </p:sp>
    </p:spTree>
    <p:extLst>
      <p:ext uri="{BB962C8B-B14F-4D97-AF65-F5344CB8AC3E}">
        <p14:creationId xmlns:p14="http://schemas.microsoft.com/office/powerpoint/2010/main" val="13232376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0C27B4-ADFA-4E7F-8AD0-453FAC5D3512}" type="datetime1">
              <a:rPr lang="en-US" smtClean="0"/>
              <a:t>9/21/2021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00B4691-5DE2-43A3-AC2C-ADCDA90DB660}" type="slidenum">
              <a:rPr lang="en-US" smtClean="0"/>
              <a:t>‹#›</a:t>
            </a:fld>
            <a:endParaRPr lang="en-US" dirty="0"/>
          </a:p>
        </p:txBody>
      </p:sp>
    </p:spTree>
    <p:extLst>
      <p:ext uri="{BB962C8B-B14F-4D97-AF65-F5344CB8AC3E}">
        <p14:creationId xmlns:p14="http://schemas.microsoft.com/office/powerpoint/2010/main" val="108119197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CFFBC6F-F84C-4F46-9B28-F4B1DEA416DF}" type="datetime1">
              <a:rPr lang="en-US" smtClean="0"/>
              <a:t>9/21/2021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00B4691-5DE2-43A3-AC2C-ADCDA90DB660}" type="slidenum">
              <a:rPr lang="en-US" smtClean="0"/>
              <a:t>‹#›</a:t>
            </a:fld>
            <a:endParaRPr lang="en-US" dirty="0"/>
          </a:p>
        </p:txBody>
      </p:sp>
    </p:spTree>
    <p:extLst>
      <p:ext uri="{BB962C8B-B14F-4D97-AF65-F5344CB8AC3E}">
        <p14:creationId xmlns:p14="http://schemas.microsoft.com/office/powerpoint/2010/main" val="279934617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0857455-807C-4F5A-BA06-B23773151233}" type="datetime1">
              <a:rPr lang="en-US" smtClean="0"/>
              <a:t>9/21/2021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00B4691-5DE2-43A3-AC2C-ADCDA90DB660}" type="slidenum">
              <a:rPr lang="en-US" smtClean="0"/>
              <a:t>‹#›</a:t>
            </a:fld>
            <a:endParaRPr lang="en-US" dirty="0"/>
          </a:p>
        </p:txBody>
      </p:sp>
    </p:spTree>
    <p:extLst>
      <p:ext uri="{BB962C8B-B14F-4D97-AF65-F5344CB8AC3E}">
        <p14:creationId xmlns:p14="http://schemas.microsoft.com/office/powerpoint/2010/main" val="643083184"/>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EAB649F-4E7D-41D1-A82F-DD9D4FD6DDA7}" type="datetime1">
              <a:rPr lang="en-US" smtClean="0"/>
              <a:t>9/21/2021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00B4691-5DE2-43A3-AC2C-ADCDA90DB660}"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2191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0915"/>
            <a:ext cx="9144000" cy="2387600"/>
          </a:xfrm>
        </p:spPr>
        <p:txBody>
          <a:bodyPr>
            <a:normAutofit/>
          </a:bodyPr>
          <a:lstStyle/>
          <a:p>
            <a:r>
              <a:rPr lang="en-US" sz="7200" dirty="0">
                <a:latin typeface="Algerian" panose="04020705040A02060702" pitchFamily="82" charset="0"/>
              </a:rPr>
              <a:t>The devil’s Distractions</a:t>
            </a:r>
          </a:p>
        </p:txBody>
      </p:sp>
      <p:sp>
        <p:nvSpPr>
          <p:cNvPr id="3" name="Subtitle 2"/>
          <p:cNvSpPr>
            <a:spLocks noGrp="1"/>
          </p:cNvSpPr>
          <p:nvPr>
            <p:ph type="subTitle" idx="1"/>
          </p:nvPr>
        </p:nvSpPr>
        <p:spPr>
          <a:xfrm>
            <a:off x="1524000" y="3608173"/>
            <a:ext cx="9144000" cy="2842054"/>
          </a:xfrm>
        </p:spPr>
        <p:txBody>
          <a:bodyPr>
            <a:normAutofit/>
          </a:bodyPr>
          <a:lstStyle/>
          <a:p>
            <a:r>
              <a:rPr lang="en-US" sz="4400" dirty="0">
                <a:latin typeface="Times New Roman" panose="02020603050405020304" pitchFamily="18" charset="0"/>
                <a:cs typeface="Times New Roman" panose="02020603050405020304" pitchFamily="18" charset="0"/>
              </a:rPr>
              <a:t>Despair and the Root of Bitterness that leads to the loss of one’s soul.</a:t>
            </a:r>
          </a:p>
        </p:txBody>
      </p:sp>
      <p:sp>
        <p:nvSpPr>
          <p:cNvPr id="4" name="Slide Number Placeholder 3"/>
          <p:cNvSpPr>
            <a:spLocks noGrp="1"/>
          </p:cNvSpPr>
          <p:nvPr>
            <p:ph type="sldNum" sz="quarter" idx="12"/>
          </p:nvPr>
        </p:nvSpPr>
        <p:spPr/>
        <p:txBody>
          <a:bodyPr/>
          <a:lstStyle/>
          <a:p>
            <a:fld id="{500B4691-5DE2-43A3-AC2C-ADCDA90DB660}" type="slidenum">
              <a:rPr lang="en-US" smtClean="0"/>
              <a:t>1</a:t>
            </a:fld>
            <a:endParaRPr lang="en-US" dirty="0"/>
          </a:p>
        </p:txBody>
      </p:sp>
    </p:spTree>
    <p:extLst>
      <p:ext uri="{BB962C8B-B14F-4D97-AF65-F5344CB8AC3E}">
        <p14:creationId xmlns:p14="http://schemas.microsoft.com/office/powerpoint/2010/main" val="40688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59" y="98345"/>
            <a:ext cx="11788588" cy="1042702"/>
          </a:xfrm>
        </p:spPr>
        <p:txBody>
          <a:bodyPr/>
          <a:lstStyle/>
          <a:p>
            <a:r>
              <a:rPr lang="en-US" dirty="0"/>
              <a:t>Pointed questions you should ask yourself.</a:t>
            </a:r>
          </a:p>
        </p:txBody>
      </p:sp>
      <p:sp>
        <p:nvSpPr>
          <p:cNvPr id="3" name="Content Placeholder 2"/>
          <p:cNvSpPr>
            <a:spLocks noGrp="1"/>
          </p:cNvSpPr>
          <p:nvPr>
            <p:ph idx="1"/>
          </p:nvPr>
        </p:nvSpPr>
        <p:spPr>
          <a:xfrm>
            <a:off x="188259" y="1766277"/>
            <a:ext cx="11878235" cy="4437299"/>
          </a:xfrm>
        </p:spPr>
        <p:txBody>
          <a:bodyPr>
            <a:normAutofit fontScale="92500" lnSpcReduction="10000"/>
          </a:bodyPr>
          <a:lstStyle/>
          <a:p>
            <a:pPr>
              <a:buFont typeface="Arial" panose="020B0604020202020204" pitchFamily="34" charset="0"/>
              <a:buChar char="•"/>
            </a:pPr>
            <a:r>
              <a:rPr lang="en-US" sz="4000" dirty="0">
                <a:latin typeface="Arial" panose="020B0604020202020204" pitchFamily="34" charset="0"/>
                <a:cs typeface="Arial" panose="020B0604020202020204" pitchFamily="34" charset="0"/>
              </a:rPr>
              <a:t>Has my bitterness become a cause for the loss of my influence for what is good in the sight of the Lord?</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Is my bitter attitude causing children to stumble?  Do I ever smile? Do you still look forward to helping others?</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Is my bitter attitude keeping me from putting Christ first in my life, or teaching others the life saving gospel?</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Is my bitterness keeping me from serving as a good Soldier in the Army of the Lord?  Eph. 4:11; 2 Tim.2:4 </a:t>
            </a:r>
          </a:p>
          <a:p>
            <a:endParaRPr lang="en-US" dirty="0"/>
          </a:p>
        </p:txBody>
      </p:sp>
      <p:sp>
        <p:nvSpPr>
          <p:cNvPr id="4" name="Slide Number Placeholder 3"/>
          <p:cNvSpPr>
            <a:spLocks noGrp="1"/>
          </p:cNvSpPr>
          <p:nvPr>
            <p:ph type="sldNum" sz="quarter" idx="12"/>
          </p:nvPr>
        </p:nvSpPr>
        <p:spPr/>
        <p:txBody>
          <a:bodyPr/>
          <a:lstStyle/>
          <a:p>
            <a:fld id="{500B4691-5DE2-43A3-AC2C-ADCDA90DB660}" type="slidenum">
              <a:rPr lang="en-US" smtClean="0"/>
              <a:t>10</a:t>
            </a:fld>
            <a:endParaRPr lang="en-US" dirty="0"/>
          </a:p>
        </p:txBody>
      </p:sp>
    </p:spTree>
    <p:extLst>
      <p:ext uri="{BB962C8B-B14F-4D97-AF65-F5344CB8AC3E}">
        <p14:creationId xmlns:p14="http://schemas.microsoft.com/office/powerpoint/2010/main" val="22455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01380"/>
            <a:ext cx="8911687" cy="1280890"/>
          </a:xfrm>
        </p:spPr>
        <p:txBody>
          <a:bodyPr>
            <a:normAutofit/>
          </a:bodyPr>
          <a:lstStyle/>
          <a:p>
            <a:r>
              <a:rPr lang="en-US" sz="4400" dirty="0"/>
              <a:t>Hebrews 12:12-17</a:t>
            </a:r>
          </a:p>
        </p:txBody>
      </p:sp>
      <p:sp>
        <p:nvSpPr>
          <p:cNvPr id="3" name="Content Placeholder 2"/>
          <p:cNvSpPr>
            <a:spLocks noGrp="1"/>
          </p:cNvSpPr>
          <p:nvPr>
            <p:ph idx="1"/>
          </p:nvPr>
        </p:nvSpPr>
        <p:spPr>
          <a:xfrm>
            <a:off x="2589212" y="1685365"/>
            <a:ext cx="9342812" cy="5020235"/>
          </a:xfrm>
        </p:spPr>
        <p:txBody>
          <a:bodyPr>
            <a:noAutofit/>
          </a:bodyPr>
          <a:lstStyle/>
          <a:p>
            <a:r>
              <a:rPr lang="en-US" sz="4000" b="1" i="1" dirty="0">
                <a:latin typeface="Times New Roman" panose="02020603050405020304" pitchFamily="18" charset="0"/>
                <a:cs typeface="Times New Roman" panose="02020603050405020304" pitchFamily="18" charset="0"/>
              </a:rPr>
              <a:t>“Pursue peace with all people, and holiness, without which no one will see the Lord: looking carefully lest anyone fall short of the grace of God; lest any root of bitterness springing up cause trouble, and by this many become defiled;”</a:t>
            </a:r>
          </a:p>
        </p:txBody>
      </p:sp>
      <p:sp>
        <p:nvSpPr>
          <p:cNvPr id="4" name="Slide Number Placeholder 3"/>
          <p:cNvSpPr>
            <a:spLocks noGrp="1"/>
          </p:cNvSpPr>
          <p:nvPr>
            <p:ph type="sldNum" sz="quarter" idx="12"/>
          </p:nvPr>
        </p:nvSpPr>
        <p:spPr/>
        <p:txBody>
          <a:bodyPr/>
          <a:lstStyle/>
          <a:p>
            <a:fld id="{500B4691-5DE2-43A3-AC2C-ADCDA90DB660}" type="slidenum">
              <a:rPr lang="en-US" smtClean="0"/>
              <a:t>2</a:t>
            </a:fld>
            <a:endParaRPr lang="en-US" dirty="0"/>
          </a:p>
        </p:txBody>
      </p:sp>
    </p:spTree>
    <p:extLst>
      <p:ext uri="{BB962C8B-B14F-4D97-AF65-F5344CB8AC3E}">
        <p14:creationId xmlns:p14="http://schemas.microsoft.com/office/powerpoint/2010/main" val="84723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083"/>
            <a:ext cx="10515600" cy="1109448"/>
          </a:xfrm>
        </p:spPr>
        <p:txBody>
          <a:bodyPr/>
          <a:lstStyle/>
          <a:p>
            <a:pPr algn="ctr"/>
            <a:r>
              <a:rPr lang="en-US" dirty="0">
                <a:latin typeface="Times New Roman" panose="02020603050405020304" pitchFamily="18" charset="0"/>
                <a:cs typeface="Times New Roman" panose="02020603050405020304" pitchFamily="18" charset="0"/>
              </a:rPr>
              <a:t>Luke 18:1-8</a:t>
            </a:r>
          </a:p>
        </p:txBody>
      </p:sp>
      <p:sp>
        <p:nvSpPr>
          <p:cNvPr id="3" name="Content Placeholder 2"/>
          <p:cNvSpPr>
            <a:spLocks noGrp="1"/>
          </p:cNvSpPr>
          <p:nvPr>
            <p:ph idx="1"/>
          </p:nvPr>
        </p:nvSpPr>
        <p:spPr>
          <a:xfrm>
            <a:off x="0" y="1433382"/>
            <a:ext cx="12191999" cy="5424617"/>
          </a:xfrm>
        </p:spPr>
        <p:txBody>
          <a:bodyPr>
            <a:normAutofit lnSpcReduction="10000"/>
          </a:bodyPr>
          <a:lstStyle/>
          <a:p>
            <a:r>
              <a:rPr lang="en-US" sz="3900" b="1" i="1" dirty="0">
                <a:latin typeface="Times New Roman" panose="02020603050405020304" pitchFamily="18" charset="0"/>
                <a:cs typeface="Times New Roman" panose="02020603050405020304" pitchFamily="18" charset="0"/>
              </a:rPr>
              <a:t>“Then He spoke a parable to them, that men always ought to pray and not lose heart,”  </a:t>
            </a:r>
          </a:p>
          <a:p>
            <a:r>
              <a:rPr lang="en-US" sz="3900" dirty="0">
                <a:latin typeface="Times New Roman" panose="02020603050405020304" pitchFamily="18" charset="0"/>
                <a:cs typeface="Times New Roman" panose="02020603050405020304" pitchFamily="18" charset="0"/>
              </a:rPr>
              <a:t>First signs of bitterness taking control of one’s soul when one no longer prays.  They have lost their faith in God. They have forgotten that there is no dark side to God.  </a:t>
            </a:r>
          </a:p>
          <a:p>
            <a:r>
              <a:rPr lang="en-US" sz="4000" i="1" dirty="0">
                <a:latin typeface="Times New Roman" panose="02020603050405020304" pitchFamily="18" charset="0"/>
                <a:cs typeface="Times New Roman" panose="02020603050405020304" pitchFamily="18" charset="0"/>
              </a:rPr>
              <a:t>“Do not be deceived, my beloved brethren. Every good gift and every perfect gift is from above, and comes down from the Father of lights, with whom there is no variation or shadow of turning.” </a:t>
            </a:r>
            <a:r>
              <a:rPr lang="en-US" sz="3600" dirty="0">
                <a:latin typeface="Times New Roman" panose="02020603050405020304" pitchFamily="18" charset="0"/>
                <a:cs typeface="Times New Roman" panose="02020603050405020304" pitchFamily="18" charset="0"/>
              </a:rPr>
              <a:t>James 1:16-17 </a:t>
            </a:r>
          </a:p>
          <a:p>
            <a:pPr marL="0" indent="0">
              <a:buNone/>
            </a:pPr>
            <a:r>
              <a:rPr lang="en-US" sz="3600" dirty="0">
                <a:latin typeface="Times New Roman" panose="02020603050405020304" pitchFamily="18" charset="0"/>
                <a:cs typeface="Times New Roman" panose="02020603050405020304" pitchFamily="18" charset="0"/>
              </a:rPr>
              <a:t> </a:t>
            </a:r>
            <a:endParaRPr lang="en-US" sz="3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00B4691-5DE2-43A3-AC2C-ADCDA90DB660}" type="slidenum">
              <a:rPr lang="en-US" smtClean="0"/>
              <a:t>3</a:t>
            </a:fld>
            <a:endParaRPr lang="en-US" dirty="0"/>
          </a:p>
        </p:txBody>
      </p:sp>
    </p:spTree>
    <p:extLst>
      <p:ext uri="{BB962C8B-B14F-4D97-AF65-F5344CB8AC3E}">
        <p14:creationId xmlns:p14="http://schemas.microsoft.com/office/powerpoint/2010/main" val="164208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461" y="6013622"/>
            <a:ext cx="8534400" cy="766118"/>
          </a:xfrm>
        </p:spPr>
        <p:txBody>
          <a:bodyPr>
            <a:noAutofit/>
          </a:bodyPr>
          <a:lstStyle/>
          <a:p>
            <a:r>
              <a:rPr lang="en-US" sz="4800" b="1" dirty="0">
                <a:latin typeface="Arial" panose="020B0604020202020204" pitchFamily="34" charset="0"/>
                <a:cs typeface="Arial" panose="020B0604020202020204" pitchFamily="34" charset="0"/>
              </a:rPr>
              <a:t>WHERE IS YOUR FAITH?</a:t>
            </a:r>
          </a:p>
        </p:txBody>
      </p:sp>
      <p:sp>
        <p:nvSpPr>
          <p:cNvPr id="3" name="Content Placeholder 2"/>
          <p:cNvSpPr>
            <a:spLocks noGrp="1"/>
          </p:cNvSpPr>
          <p:nvPr>
            <p:ph idx="1"/>
          </p:nvPr>
        </p:nvSpPr>
        <p:spPr>
          <a:xfrm>
            <a:off x="148281" y="140043"/>
            <a:ext cx="11837773" cy="5947719"/>
          </a:xfrm>
        </p:spPr>
        <p:txBody>
          <a:bodyPr>
            <a:normAutofit/>
          </a:bodyPr>
          <a:lstStyle/>
          <a:p>
            <a:r>
              <a:rPr lang="en-US" sz="3200" dirty="0">
                <a:latin typeface="Times New Roman" panose="02020603050405020304" pitchFamily="18" charset="0"/>
                <a:cs typeface="Times New Roman" panose="02020603050405020304" pitchFamily="18" charset="0"/>
              </a:rPr>
              <a:t>1 John 1:5, </a:t>
            </a:r>
            <a:r>
              <a:rPr lang="en-US" sz="4200" b="1" i="1" dirty="0">
                <a:latin typeface="Times New Roman" panose="02020603050405020304" pitchFamily="18" charset="0"/>
                <a:cs typeface="Times New Roman" panose="02020603050405020304" pitchFamily="18" charset="0"/>
              </a:rPr>
              <a:t>“This is the message which we have heard from Him and declare to you, that God is light and in Him is no darkness at all.”</a:t>
            </a:r>
          </a:p>
          <a:p>
            <a:r>
              <a:rPr lang="en-US" sz="3200" dirty="0">
                <a:solidFill>
                  <a:schemeClr val="tx1"/>
                </a:solidFill>
                <a:latin typeface="Times New Roman" panose="02020603050405020304" pitchFamily="18" charset="0"/>
                <a:cs typeface="Times New Roman" panose="02020603050405020304" pitchFamily="18" charset="0"/>
              </a:rPr>
              <a:t>Paul taught in Galatians 6:9-10</a:t>
            </a:r>
            <a:r>
              <a:rPr lang="en-US" sz="3200" dirty="0">
                <a:latin typeface="Times New Roman" panose="02020603050405020304" pitchFamily="18" charset="0"/>
                <a:cs typeface="Times New Roman" panose="02020603050405020304" pitchFamily="18" charset="0"/>
              </a:rPr>
              <a:t>, </a:t>
            </a:r>
            <a:r>
              <a:rPr lang="en-US" sz="4000" b="1" i="1" dirty="0">
                <a:solidFill>
                  <a:schemeClr val="tx1"/>
                </a:solidFill>
                <a:latin typeface="Times New Roman" panose="02020603050405020304" pitchFamily="18" charset="0"/>
                <a:cs typeface="Times New Roman" panose="02020603050405020304" pitchFamily="18" charset="0"/>
              </a:rPr>
              <a:t>“And let us not grow weary while doing good, </a:t>
            </a:r>
            <a:r>
              <a:rPr lang="en-US" sz="4000" b="1" i="1" u="sng" dirty="0">
                <a:solidFill>
                  <a:schemeClr val="tx1"/>
                </a:solidFill>
                <a:latin typeface="Times New Roman" panose="02020603050405020304" pitchFamily="18" charset="0"/>
                <a:cs typeface="Times New Roman" panose="02020603050405020304" pitchFamily="18" charset="0"/>
              </a:rPr>
              <a:t>for in due season we shall reap if we do not lose heart</a:t>
            </a:r>
            <a:r>
              <a:rPr lang="en-US" sz="4000" b="1" i="1" dirty="0">
                <a:solidFill>
                  <a:schemeClr val="tx1"/>
                </a:solidFill>
                <a:latin typeface="Times New Roman" panose="02020603050405020304" pitchFamily="18" charset="0"/>
                <a:cs typeface="Times New Roman" panose="02020603050405020304" pitchFamily="18" charset="0"/>
              </a:rPr>
              <a:t>. Therefore, as we have opportunity, let us do good to all, especially to those who are of the household of faith.”</a:t>
            </a:r>
          </a:p>
          <a:p>
            <a:pPr marL="0" indent="0">
              <a:buNone/>
            </a:pPr>
            <a:endParaRPr lang="en-US" dirty="0"/>
          </a:p>
        </p:txBody>
      </p:sp>
      <p:sp>
        <p:nvSpPr>
          <p:cNvPr id="4" name="Slide Number Placeholder 3"/>
          <p:cNvSpPr>
            <a:spLocks noGrp="1"/>
          </p:cNvSpPr>
          <p:nvPr>
            <p:ph type="sldNum" sz="quarter" idx="12"/>
          </p:nvPr>
        </p:nvSpPr>
        <p:spPr/>
        <p:txBody>
          <a:bodyPr/>
          <a:lstStyle/>
          <a:p>
            <a:fld id="{500B4691-5DE2-43A3-AC2C-ADCDA90DB660}" type="slidenum">
              <a:rPr lang="en-US" smtClean="0"/>
              <a:t>4</a:t>
            </a:fld>
            <a:endParaRPr lang="en-US" dirty="0"/>
          </a:p>
        </p:txBody>
      </p:sp>
    </p:spTree>
    <p:extLst>
      <p:ext uri="{BB962C8B-B14F-4D97-AF65-F5344CB8AC3E}">
        <p14:creationId xmlns:p14="http://schemas.microsoft.com/office/powerpoint/2010/main" val="216664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7157"/>
          </a:xfrm>
        </p:spPr>
        <p:txBody>
          <a:bodyPr>
            <a:normAutofit/>
          </a:bodyPr>
          <a:lstStyle/>
          <a:p>
            <a:r>
              <a:rPr lang="en-US" sz="4800" dirty="0">
                <a:latin typeface="Times New Roman" panose="02020603050405020304" pitchFamily="18" charset="0"/>
                <a:cs typeface="Times New Roman" panose="02020603050405020304" pitchFamily="18" charset="0"/>
              </a:rPr>
              <a:t>Ruth 1:1-21</a:t>
            </a:r>
          </a:p>
        </p:txBody>
      </p:sp>
      <p:sp>
        <p:nvSpPr>
          <p:cNvPr id="3" name="Content Placeholder 2"/>
          <p:cNvSpPr>
            <a:spLocks noGrp="1"/>
          </p:cNvSpPr>
          <p:nvPr>
            <p:ph idx="1"/>
          </p:nvPr>
        </p:nvSpPr>
        <p:spPr>
          <a:xfrm>
            <a:off x="179294" y="1825625"/>
            <a:ext cx="11815482" cy="4942728"/>
          </a:xfrm>
        </p:spPr>
        <p:txBody>
          <a:bodyPr>
            <a:normAutofit/>
          </a:bodyPr>
          <a:lstStyle/>
          <a:p>
            <a:r>
              <a:rPr lang="en-US" sz="4000" dirty="0">
                <a:latin typeface="Times New Roman" panose="02020603050405020304" pitchFamily="18" charset="0"/>
                <a:cs typeface="Times New Roman" panose="02020603050405020304" pitchFamily="18" charset="0"/>
              </a:rPr>
              <a:t>Naomi – Pleasant or (the pleasant one)</a:t>
            </a:r>
          </a:p>
          <a:p>
            <a:r>
              <a:rPr lang="en-US" sz="4000" dirty="0">
                <a:latin typeface="Times New Roman" panose="02020603050405020304" pitchFamily="18" charset="0"/>
                <a:cs typeface="Times New Roman" panose="02020603050405020304" pitchFamily="18" charset="0"/>
              </a:rPr>
              <a:t>Call me Mara – Ruth 1:20-21, </a:t>
            </a:r>
            <a:r>
              <a:rPr lang="en-US" sz="4000" b="1" i="1" dirty="0">
                <a:latin typeface="Times New Roman" panose="02020603050405020304" pitchFamily="18" charset="0"/>
                <a:cs typeface="Times New Roman" panose="02020603050405020304" pitchFamily="18" charset="0"/>
              </a:rPr>
              <a:t>“But she said to them, “Do not call me Naomi; call me Mara, for the Almighty has dealt very bitterly with me.</a:t>
            </a:r>
          </a:p>
          <a:p>
            <a:r>
              <a:rPr lang="en-US" sz="4000"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“I went out full, and the LORD has brought me home again empty. Why do you call me Naomi, since the LORD has testified against me, and the Almighty has afflicted me?”</a:t>
            </a:r>
          </a:p>
        </p:txBody>
      </p:sp>
      <p:sp>
        <p:nvSpPr>
          <p:cNvPr id="4" name="Slide Number Placeholder 3"/>
          <p:cNvSpPr>
            <a:spLocks noGrp="1"/>
          </p:cNvSpPr>
          <p:nvPr>
            <p:ph type="sldNum" sz="quarter" idx="12"/>
          </p:nvPr>
        </p:nvSpPr>
        <p:spPr/>
        <p:txBody>
          <a:bodyPr/>
          <a:lstStyle/>
          <a:p>
            <a:fld id="{500B4691-5DE2-43A3-AC2C-ADCDA90DB660}" type="slidenum">
              <a:rPr lang="en-US" smtClean="0"/>
              <a:t>5</a:t>
            </a:fld>
            <a:endParaRPr lang="en-US" dirty="0"/>
          </a:p>
        </p:txBody>
      </p:sp>
    </p:spTree>
    <p:extLst>
      <p:ext uri="{BB962C8B-B14F-4D97-AF65-F5344CB8AC3E}">
        <p14:creationId xmlns:p14="http://schemas.microsoft.com/office/powerpoint/2010/main" val="411254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887" y="140044"/>
            <a:ext cx="9395726" cy="1202724"/>
          </a:xfrm>
        </p:spPr>
        <p:txBody>
          <a:bodyPr>
            <a:normAutofit fontScale="90000"/>
          </a:bodyPr>
          <a:lstStyle/>
          <a:p>
            <a:r>
              <a:rPr lang="en-US" sz="4000" dirty="0">
                <a:latin typeface="Arial" panose="020B0604020202020204" pitchFamily="34" charset="0"/>
                <a:cs typeface="Arial" panose="020B0604020202020204" pitchFamily="34" charset="0"/>
              </a:rPr>
              <a:t>James 3:13-18, WHAT KIND OF WISDOM DIRECTS YOUR LIFE?</a:t>
            </a:r>
          </a:p>
        </p:txBody>
      </p:sp>
      <p:sp>
        <p:nvSpPr>
          <p:cNvPr id="3" name="Content Placeholder 2"/>
          <p:cNvSpPr>
            <a:spLocks noGrp="1"/>
          </p:cNvSpPr>
          <p:nvPr>
            <p:ph idx="1"/>
          </p:nvPr>
        </p:nvSpPr>
        <p:spPr>
          <a:xfrm>
            <a:off x="1960605" y="1655805"/>
            <a:ext cx="10116065" cy="5202196"/>
          </a:xfrm>
        </p:spPr>
        <p:txBody>
          <a:bodyPr>
            <a:normAutofit fontScale="92500" lnSpcReduction="20000"/>
          </a:bodyPr>
          <a:lstStyle/>
          <a:p>
            <a:r>
              <a:rPr lang="en-US" sz="3000" dirty="0">
                <a:latin typeface="Arial" panose="020B0604020202020204" pitchFamily="34" charset="0"/>
                <a:cs typeface="Arial" panose="020B0604020202020204" pitchFamily="34" charset="0"/>
              </a:rPr>
              <a:t>You will overcome bitterness and despair, or it will control your life destroying all around you!</a:t>
            </a:r>
          </a:p>
          <a:p>
            <a:r>
              <a:rPr lang="en-US" sz="3000" dirty="0">
                <a:latin typeface="Arial" panose="020B0604020202020204" pitchFamily="34" charset="0"/>
                <a:cs typeface="Arial" panose="020B0604020202020204" pitchFamily="34" charset="0"/>
              </a:rPr>
              <a:t>Some would rather compromise the truth of the gospel than to suffer for the cause of Christ.</a:t>
            </a:r>
          </a:p>
          <a:p>
            <a:pPr marL="0" indent="0">
              <a:buNone/>
            </a:pPr>
            <a:endParaRPr lang="en-US" dirty="0"/>
          </a:p>
          <a:p>
            <a:pPr marL="0" indent="0">
              <a:buNone/>
            </a:pPr>
            <a:r>
              <a:rPr lang="en-US" sz="3900" dirty="0">
                <a:latin typeface="Arial" panose="020B0604020202020204" pitchFamily="34" charset="0"/>
                <a:cs typeface="Arial" panose="020B0604020202020204" pitchFamily="34" charset="0"/>
              </a:rPr>
              <a:t>WHY SHOULD WE ALLOW THE LOCAL CHURCH TO BECOME A PLACE OF BITTERNESS, THAT DISCOURAGES AND DESTROYS THE FAITH OF THE YOUNG AND THE OLD ALIKE, ESPECIALLY THOSE WHO HAVE JUST BEEN BAPTIZED?</a:t>
            </a:r>
          </a:p>
        </p:txBody>
      </p:sp>
      <p:sp>
        <p:nvSpPr>
          <p:cNvPr id="4" name="Slide Number Placeholder 3"/>
          <p:cNvSpPr>
            <a:spLocks noGrp="1"/>
          </p:cNvSpPr>
          <p:nvPr>
            <p:ph type="sldNum" sz="quarter" idx="12"/>
          </p:nvPr>
        </p:nvSpPr>
        <p:spPr/>
        <p:txBody>
          <a:bodyPr/>
          <a:lstStyle/>
          <a:p>
            <a:fld id="{500B4691-5DE2-43A3-AC2C-ADCDA90DB660}" type="slidenum">
              <a:rPr lang="en-US" smtClean="0"/>
              <a:t>6</a:t>
            </a:fld>
            <a:endParaRPr lang="en-US" dirty="0"/>
          </a:p>
        </p:txBody>
      </p:sp>
    </p:spTree>
    <p:extLst>
      <p:ext uri="{BB962C8B-B14F-4D97-AF65-F5344CB8AC3E}">
        <p14:creationId xmlns:p14="http://schemas.microsoft.com/office/powerpoint/2010/main" val="336922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907" y="170329"/>
            <a:ext cx="9702706" cy="1734671"/>
          </a:xfrm>
        </p:spPr>
        <p:txBody>
          <a:bodyPr>
            <a:normAutofit fontScale="90000"/>
          </a:bodyPr>
          <a:lstStyle/>
          <a:p>
            <a:r>
              <a:rPr lang="en-US" sz="4000" dirty="0">
                <a:latin typeface="Times New Roman" panose="02020603050405020304" pitchFamily="18" charset="0"/>
                <a:cs typeface="Times New Roman" panose="02020603050405020304" pitchFamily="18" charset="0"/>
              </a:rPr>
              <a:t>OUR FAITH IN THE RESURRECTION SHOULD GUARD OUR HEARTS AND MINDS.</a:t>
            </a:r>
          </a:p>
        </p:txBody>
      </p:sp>
      <p:sp>
        <p:nvSpPr>
          <p:cNvPr id="3" name="Content Placeholder 2"/>
          <p:cNvSpPr>
            <a:spLocks noGrp="1"/>
          </p:cNvSpPr>
          <p:nvPr>
            <p:ph idx="1"/>
          </p:nvPr>
        </p:nvSpPr>
        <p:spPr>
          <a:xfrm>
            <a:off x="2589212" y="2133599"/>
            <a:ext cx="8915400" cy="4428565"/>
          </a:xfrm>
        </p:spPr>
        <p:txBody>
          <a:bodyPr>
            <a:normAutofit lnSpcReduction="10000"/>
          </a:bodyPr>
          <a:lstStyle/>
          <a:p>
            <a:r>
              <a:rPr lang="en-US" sz="4000" b="1" i="1" dirty="0">
                <a:latin typeface="Times New Roman" panose="02020603050405020304" pitchFamily="18" charset="0"/>
                <a:cs typeface="Times New Roman" panose="02020603050405020304" pitchFamily="18" charset="0"/>
              </a:rPr>
              <a:t>Philippians 4:4-8, “and the peace of God, which surpasses all understanding, will guard your hearts and minds through Christ Jesus.”</a:t>
            </a:r>
          </a:p>
          <a:p>
            <a:r>
              <a:rPr lang="en-US" sz="4000" b="1" dirty="0">
                <a:latin typeface="Times New Roman" panose="02020603050405020304" pitchFamily="18" charset="0"/>
                <a:cs typeface="Times New Roman" panose="02020603050405020304" pitchFamily="18" charset="0"/>
              </a:rPr>
              <a:t>2 Corinthians 4:16-18</a:t>
            </a:r>
            <a:r>
              <a:rPr lang="en-US" sz="4000" dirty="0">
                <a:latin typeface="Times New Roman" panose="02020603050405020304" pitchFamily="18" charset="0"/>
                <a:cs typeface="Times New Roman" panose="02020603050405020304" pitchFamily="18" charset="0"/>
              </a:rPr>
              <a:t>, we see that bitterness stunts the growth of Christians because they cease to even try.</a:t>
            </a:r>
          </a:p>
          <a:p>
            <a:endParaRPr lang="en-US" sz="4000" b="1"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00B4691-5DE2-43A3-AC2C-ADCDA90DB660}" type="slidenum">
              <a:rPr lang="en-US" smtClean="0"/>
              <a:t>7</a:t>
            </a:fld>
            <a:endParaRPr lang="en-US" dirty="0"/>
          </a:p>
        </p:txBody>
      </p:sp>
    </p:spTree>
    <p:extLst>
      <p:ext uri="{BB962C8B-B14F-4D97-AF65-F5344CB8AC3E}">
        <p14:creationId xmlns:p14="http://schemas.microsoft.com/office/powerpoint/2010/main" val="425319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9" y="170329"/>
            <a:ext cx="9844646" cy="2097742"/>
          </a:xfrm>
        </p:spPr>
        <p:txBody>
          <a:bodyPr/>
          <a:lstStyle/>
          <a:p>
            <a:r>
              <a:rPr lang="en-US" dirty="0"/>
              <a:t>Bitterness blinds the minds of Christians from their Faith, Hope, and Love!</a:t>
            </a:r>
          </a:p>
        </p:txBody>
      </p:sp>
      <p:sp>
        <p:nvSpPr>
          <p:cNvPr id="3" name="Content Placeholder 2"/>
          <p:cNvSpPr>
            <a:spLocks noGrp="1"/>
          </p:cNvSpPr>
          <p:nvPr>
            <p:ph idx="1"/>
          </p:nvPr>
        </p:nvSpPr>
        <p:spPr>
          <a:xfrm>
            <a:off x="304800" y="2545976"/>
            <a:ext cx="11698941" cy="4312024"/>
          </a:xfrm>
        </p:spPr>
        <p:txBody>
          <a:bodyPr>
            <a:normAutofit/>
          </a:bodyPr>
          <a:lstStyle/>
          <a:p>
            <a:r>
              <a:rPr lang="en-US" sz="4000" dirty="0">
                <a:latin typeface="Times New Roman" panose="02020603050405020304" pitchFamily="18" charset="0"/>
                <a:cs typeface="Times New Roman" panose="02020603050405020304" pitchFamily="18" charset="0"/>
              </a:rPr>
              <a:t>Worldliness robs the Christian of their hope as it causes Christians to trade their faith for sight. </a:t>
            </a:r>
          </a:p>
          <a:p>
            <a:pPr marL="0" indent="0">
              <a:buNone/>
            </a:pPr>
            <a:r>
              <a:rPr lang="en-US" sz="4000" dirty="0">
                <a:latin typeface="Times New Roman" panose="02020603050405020304" pitchFamily="18" charset="0"/>
                <a:cs typeface="Times New Roman" panose="02020603050405020304" pitchFamily="18" charset="0"/>
              </a:rPr>
              <a:t>        “For we walk by faith, not by sight.” </a:t>
            </a:r>
            <a:r>
              <a:rPr lang="en-US" sz="2400" dirty="0">
                <a:latin typeface="Times New Roman" panose="02020603050405020304" pitchFamily="18" charset="0"/>
                <a:cs typeface="Times New Roman" panose="02020603050405020304" pitchFamily="18" charset="0"/>
              </a:rPr>
              <a:t>2 Corinthians 5:7</a:t>
            </a:r>
          </a:p>
          <a:p>
            <a:r>
              <a:rPr lang="en-US" sz="4400" dirty="0">
                <a:latin typeface="Times New Roman" panose="02020603050405020304" pitchFamily="18" charset="0"/>
                <a:cs typeface="Times New Roman" panose="02020603050405020304" pitchFamily="18" charset="0"/>
              </a:rPr>
              <a:t>Why is it we can see bitterness so clearly in others, but not in ourselves?  Because we believe we are justified to feel bitter.</a:t>
            </a:r>
          </a:p>
        </p:txBody>
      </p:sp>
      <p:sp>
        <p:nvSpPr>
          <p:cNvPr id="4" name="Slide Number Placeholder 3"/>
          <p:cNvSpPr>
            <a:spLocks noGrp="1"/>
          </p:cNvSpPr>
          <p:nvPr>
            <p:ph type="sldNum" sz="quarter" idx="12"/>
          </p:nvPr>
        </p:nvSpPr>
        <p:spPr/>
        <p:txBody>
          <a:bodyPr/>
          <a:lstStyle/>
          <a:p>
            <a:fld id="{500B4691-5DE2-43A3-AC2C-ADCDA90DB660}" type="slidenum">
              <a:rPr lang="en-US" smtClean="0"/>
              <a:t>8</a:t>
            </a:fld>
            <a:endParaRPr lang="en-US" dirty="0"/>
          </a:p>
        </p:txBody>
      </p:sp>
    </p:spTree>
    <p:extLst>
      <p:ext uri="{BB962C8B-B14F-4D97-AF65-F5344CB8AC3E}">
        <p14:creationId xmlns:p14="http://schemas.microsoft.com/office/powerpoint/2010/main" val="34963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3" y="143435"/>
            <a:ext cx="11851341" cy="1183341"/>
          </a:xfrm>
        </p:spPr>
        <p:txBody>
          <a:bodyPr>
            <a:normAutofit/>
          </a:bodyPr>
          <a:lstStyle/>
          <a:p>
            <a:r>
              <a:rPr lang="en-US" dirty="0">
                <a:latin typeface="Arial" panose="020B0604020202020204" pitchFamily="34" charset="0"/>
                <a:cs typeface="Arial" panose="020B0604020202020204" pitchFamily="34" charset="0"/>
              </a:rPr>
              <a:t>Pointed questions you should ask yourself?</a:t>
            </a:r>
          </a:p>
        </p:txBody>
      </p:sp>
      <p:sp>
        <p:nvSpPr>
          <p:cNvPr id="3" name="Content Placeholder 2"/>
          <p:cNvSpPr>
            <a:spLocks noGrp="1"/>
          </p:cNvSpPr>
          <p:nvPr>
            <p:ph idx="1"/>
          </p:nvPr>
        </p:nvSpPr>
        <p:spPr>
          <a:xfrm>
            <a:off x="116541" y="1825624"/>
            <a:ext cx="11932024" cy="5032375"/>
          </a:xfrm>
        </p:spPr>
        <p:txBody>
          <a:bodyPr/>
          <a:lstStyle/>
          <a:p>
            <a:r>
              <a:rPr lang="en-US" sz="4800" dirty="0">
                <a:latin typeface="Arial" panose="020B0604020202020204" pitchFamily="34" charset="0"/>
                <a:cs typeface="Arial" panose="020B0604020202020204" pitchFamily="34" charset="0"/>
              </a:rPr>
              <a:t>Is my bitter attitude causing others to despair?</a:t>
            </a:r>
          </a:p>
          <a:p>
            <a:r>
              <a:rPr lang="en-US" sz="4800" dirty="0">
                <a:latin typeface="Arial" panose="020B0604020202020204" pitchFamily="34" charset="0"/>
                <a:cs typeface="Arial" panose="020B0604020202020204" pitchFamily="34" charset="0"/>
              </a:rPr>
              <a:t>Is my bitter attitude causing those in my family to despair?</a:t>
            </a:r>
          </a:p>
          <a:p>
            <a:r>
              <a:rPr lang="en-US" sz="4800" dirty="0">
                <a:latin typeface="Arial" panose="020B0604020202020204" pitchFamily="34" charset="0"/>
                <a:cs typeface="Arial" panose="020B0604020202020204" pitchFamily="34" charset="0"/>
              </a:rPr>
              <a:t>Is my bitterness affecting my brethren in the Lord, because I can’t even say one kind word?</a:t>
            </a:r>
          </a:p>
          <a:p>
            <a:pPr marL="0" indent="0">
              <a:buNone/>
            </a:pPr>
            <a:endParaRPr lang="en-US" dirty="0"/>
          </a:p>
        </p:txBody>
      </p:sp>
      <p:sp>
        <p:nvSpPr>
          <p:cNvPr id="4" name="Slide Number Placeholder 3"/>
          <p:cNvSpPr>
            <a:spLocks noGrp="1"/>
          </p:cNvSpPr>
          <p:nvPr>
            <p:ph type="sldNum" sz="quarter" idx="12"/>
          </p:nvPr>
        </p:nvSpPr>
        <p:spPr/>
        <p:txBody>
          <a:bodyPr/>
          <a:lstStyle/>
          <a:p>
            <a:fld id="{500B4691-5DE2-43A3-AC2C-ADCDA90DB660}" type="slidenum">
              <a:rPr lang="en-US" smtClean="0"/>
              <a:t>9</a:t>
            </a:fld>
            <a:endParaRPr lang="en-US" dirty="0"/>
          </a:p>
        </p:txBody>
      </p:sp>
    </p:spTree>
    <p:extLst>
      <p:ext uri="{BB962C8B-B14F-4D97-AF65-F5344CB8AC3E}">
        <p14:creationId xmlns:p14="http://schemas.microsoft.com/office/powerpoint/2010/main" val="19353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TotalTime>
  <Words>722</Words>
  <Application>Microsoft Office PowerPoint</Application>
  <PresentationFormat>Widescreen</PresentationFormat>
  <Paragraphs>48</Paragraphs>
  <Slides>10</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10</vt:i4>
      </vt:variant>
    </vt:vector>
  </HeadingPairs>
  <TitlesOfParts>
    <vt:vector size="23" baseType="lpstr">
      <vt:lpstr>Algerian</vt:lpstr>
      <vt:lpstr>Arial</vt:lpstr>
      <vt:lpstr>Calibri</vt:lpstr>
      <vt:lpstr>Calibri Light</vt:lpstr>
      <vt:lpstr>Century Gothic</vt:lpstr>
      <vt:lpstr>Times New Roman</vt:lpstr>
      <vt:lpstr>Wingdings 3</vt:lpstr>
      <vt:lpstr>Office Theme</vt:lpstr>
      <vt:lpstr>1_Office Theme</vt:lpstr>
      <vt:lpstr>Slice</vt:lpstr>
      <vt:lpstr>Wisp</vt:lpstr>
      <vt:lpstr>Ion</vt:lpstr>
      <vt:lpstr>Retrospect</vt:lpstr>
      <vt:lpstr>The devil’s Distractions</vt:lpstr>
      <vt:lpstr>Hebrews 12:12-17</vt:lpstr>
      <vt:lpstr>Luke 18:1-8</vt:lpstr>
      <vt:lpstr>WHERE IS YOUR FAITH?</vt:lpstr>
      <vt:lpstr>Ruth 1:1-21</vt:lpstr>
      <vt:lpstr>James 3:13-18, WHAT KIND OF WISDOM DIRECTS YOUR LIFE?</vt:lpstr>
      <vt:lpstr>OUR FAITH IN THE RESURRECTION SHOULD GUARD OUR HEARTS AND MINDS.</vt:lpstr>
      <vt:lpstr>Bitterness blinds the minds of Christians from their Faith, Hope, and Love!</vt:lpstr>
      <vt:lpstr>Pointed questions you should ask yourself?</vt:lpstr>
      <vt:lpstr>Pointed questions you should ask yourself.</vt:lpstr>
    </vt:vector>
  </TitlesOfParts>
  <Company>Valued Customer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devil’s Distractions</dc:title>
  <dc:creator>Dennis L. Scroggins</dc:creator>
  <cp:lastModifiedBy>Dennis Scroggins</cp:lastModifiedBy>
  <cp:revision>20</cp:revision>
  <dcterms:created xsi:type="dcterms:W3CDTF">2016-04-07T15:10:23Z</dcterms:created>
  <dcterms:modified xsi:type="dcterms:W3CDTF">2021-09-21T17:32:48Z</dcterms:modified>
</cp:coreProperties>
</file>