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3" r:id="rId4"/>
    <p:sldId id="258" r:id="rId5"/>
    <p:sldId id="259" r:id="rId6"/>
    <p:sldId id="264" r:id="rId7"/>
    <p:sldId id="265" r:id="rId8"/>
    <p:sldId id="268" r:id="rId9"/>
    <p:sldId id="266" r:id="rId10"/>
    <p:sldId id="260" r:id="rId11"/>
    <p:sldId id="261" r:id="rId12"/>
    <p:sldId id="267"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6868D-864D-4AFC-BE4D-7F8855361904}" v="967" dt="2021-08-25T23:38:32.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9" d="100"/>
          <a:sy n="69"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Scroggins" userId="5ced65ef00b97a95" providerId="LiveId" clId="{A0B72965-644D-4B3C-A639-515A91CC5827}"/>
    <pc:docChg chg="custSel addSld modSld">
      <pc:chgData name="Dennis Scroggins" userId="5ced65ef00b97a95" providerId="LiveId" clId="{A0B72965-644D-4B3C-A639-515A91CC5827}" dt="2021-08-01T13:26:32.766" v="1010" actId="14100"/>
      <pc:docMkLst>
        <pc:docMk/>
      </pc:docMkLst>
      <pc:sldChg chg="modSp mod">
        <pc:chgData name="Dennis Scroggins" userId="5ced65ef00b97a95" providerId="LiveId" clId="{A0B72965-644D-4B3C-A639-515A91CC5827}" dt="2021-08-01T13:26:32.766" v="1010" actId="14100"/>
        <pc:sldMkLst>
          <pc:docMk/>
          <pc:sldMk cId="1341332604" sldId="256"/>
        </pc:sldMkLst>
        <pc:picChg chg="mod">
          <ac:chgData name="Dennis Scroggins" userId="5ced65ef00b97a95" providerId="LiveId" clId="{A0B72965-644D-4B3C-A639-515A91CC5827}" dt="2021-08-01T13:26:32.766" v="1010" actId="14100"/>
          <ac:picMkLst>
            <pc:docMk/>
            <pc:sldMk cId="1341332604" sldId="256"/>
            <ac:picMk id="4" creationId="{442C4BAB-5481-40B5-A5D1-6AA513315DF1}"/>
          </ac:picMkLst>
        </pc:picChg>
      </pc:sldChg>
      <pc:sldChg chg="modAnim">
        <pc:chgData name="Dennis Scroggins" userId="5ced65ef00b97a95" providerId="LiveId" clId="{A0B72965-644D-4B3C-A639-515A91CC5827}" dt="2021-07-18T13:54:27.192" v="3"/>
        <pc:sldMkLst>
          <pc:docMk/>
          <pc:sldMk cId="1252706035" sldId="257"/>
        </pc:sldMkLst>
      </pc:sldChg>
      <pc:sldChg chg="modSp">
        <pc:chgData name="Dennis Scroggins" userId="5ced65ef00b97a95" providerId="LiveId" clId="{A0B72965-644D-4B3C-A639-515A91CC5827}" dt="2021-08-01T13:08:18.474" v="861" actId="20577"/>
        <pc:sldMkLst>
          <pc:docMk/>
          <pc:sldMk cId="1038021638" sldId="259"/>
        </pc:sldMkLst>
        <pc:spChg chg="mod">
          <ac:chgData name="Dennis Scroggins" userId="5ced65ef00b97a95" providerId="LiveId" clId="{A0B72965-644D-4B3C-A639-515A91CC5827}" dt="2021-08-01T13:08:18.474" v="861" actId="20577"/>
          <ac:spMkLst>
            <pc:docMk/>
            <pc:sldMk cId="1038021638" sldId="259"/>
            <ac:spMk id="2" creationId="{CFB1BFE7-1AAF-43FC-A389-021343E1D7AB}"/>
          </ac:spMkLst>
        </pc:spChg>
      </pc:sldChg>
      <pc:sldChg chg="modSp">
        <pc:chgData name="Dennis Scroggins" userId="5ced65ef00b97a95" providerId="LiveId" clId="{A0B72965-644D-4B3C-A639-515A91CC5827}" dt="2021-08-01T13:25:50.838" v="1009" actId="20577"/>
        <pc:sldMkLst>
          <pc:docMk/>
          <pc:sldMk cId="4187603460" sldId="260"/>
        </pc:sldMkLst>
        <pc:spChg chg="mod">
          <ac:chgData name="Dennis Scroggins" userId="5ced65ef00b97a95" providerId="LiveId" clId="{A0B72965-644D-4B3C-A639-515A91CC5827}" dt="2021-08-01T13:25:50.838" v="1009" actId="20577"/>
          <ac:spMkLst>
            <pc:docMk/>
            <pc:sldMk cId="4187603460" sldId="260"/>
            <ac:spMk id="3" creationId="{AF3F379E-21D0-442A-A951-D201D7AA2532}"/>
          </ac:spMkLst>
        </pc:spChg>
      </pc:sldChg>
      <pc:sldChg chg="modSp mod modAnim">
        <pc:chgData name="Dennis Scroggins" userId="5ced65ef00b97a95" providerId="LiveId" clId="{A0B72965-644D-4B3C-A639-515A91CC5827}" dt="2021-08-01T13:03:41.313" v="830" actId="27636"/>
        <pc:sldMkLst>
          <pc:docMk/>
          <pc:sldMk cId="2143359561" sldId="261"/>
        </pc:sldMkLst>
        <pc:spChg chg="mod">
          <ac:chgData name="Dennis Scroggins" userId="5ced65ef00b97a95" providerId="LiveId" clId="{A0B72965-644D-4B3C-A639-515A91CC5827}" dt="2021-07-21T18:18:17.103" v="195" actId="27636"/>
          <ac:spMkLst>
            <pc:docMk/>
            <pc:sldMk cId="2143359561" sldId="261"/>
            <ac:spMk id="2" creationId="{21241917-7DDC-4E57-A57C-5062CEF85452}"/>
          </ac:spMkLst>
        </pc:spChg>
        <pc:spChg chg="mod">
          <ac:chgData name="Dennis Scroggins" userId="5ced65ef00b97a95" providerId="LiveId" clId="{A0B72965-644D-4B3C-A639-515A91CC5827}" dt="2021-08-01T13:03:41.313" v="830" actId="27636"/>
          <ac:spMkLst>
            <pc:docMk/>
            <pc:sldMk cId="2143359561" sldId="261"/>
            <ac:spMk id="3" creationId="{6F3C75C5-729E-460D-874D-F4802B05CAE4}"/>
          </ac:spMkLst>
        </pc:spChg>
      </pc:sldChg>
      <pc:sldChg chg="modSp mod modAnim">
        <pc:chgData name="Dennis Scroggins" userId="5ced65ef00b97a95" providerId="LiveId" clId="{A0B72965-644D-4B3C-A639-515A91CC5827}" dt="2021-07-21T18:13:50.360" v="156" actId="20577"/>
        <pc:sldMkLst>
          <pc:docMk/>
          <pc:sldMk cId="3606089838" sldId="262"/>
        </pc:sldMkLst>
        <pc:spChg chg="mod">
          <ac:chgData name="Dennis Scroggins" userId="5ced65ef00b97a95" providerId="LiveId" clId="{A0B72965-644D-4B3C-A639-515A91CC5827}" dt="2021-07-21T18:13:21.600" v="154" actId="113"/>
          <ac:spMkLst>
            <pc:docMk/>
            <pc:sldMk cId="3606089838" sldId="262"/>
            <ac:spMk id="2" creationId="{9BB61037-2E7C-4D56-8016-1CFC6332EA6D}"/>
          </ac:spMkLst>
        </pc:spChg>
        <pc:spChg chg="mod">
          <ac:chgData name="Dennis Scroggins" userId="5ced65ef00b97a95" providerId="LiveId" clId="{A0B72965-644D-4B3C-A639-515A91CC5827}" dt="2021-07-21T18:13:50.360" v="156" actId="20577"/>
          <ac:spMkLst>
            <pc:docMk/>
            <pc:sldMk cId="3606089838" sldId="262"/>
            <ac:spMk id="3" creationId="{67FBE937-B80E-4F05-A378-FB582738B4CB}"/>
          </ac:spMkLst>
        </pc:spChg>
      </pc:sldChg>
      <pc:sldChg chg="modSp new mod modAnim">
        <pc:chgData name="Dennis Scroggins" userId="5ced65ef00b97a95" providerId="LiveId" clId="{A0B72965-644D-4B3C-A639-515A91CC5827}" dt="2021-08-01T13:12:21.077" v="970" actId="20577"/>
        <pc:sldMkLst>
          <pc:docMk/>
          <pc:sldMk cId="4192522783" sldId="264"/>
        </pc:sldMkLst>
        <pc:spChg chg="mod">
          <ac:chgData name="Dennis Scroggins" userId="5ced65ef00b97a95" providerId="LiveId" clId="{A0B72965-644D-4B3C-A639-515A91CC5827}" dt="2021-08-01T12:50:36.445" v="601" actId="14100"/>
          <ac:spMkLst>
            <pc:docMk/>
            <pc:sldMk cId="4192522783" sldId="264"/>
            <ac:spMk id="2" creationId="{31F86E24-73F4-4C36-9CF3-8C59A390B2BF}"/>
          </ac:spMkLst>
        </pc:spChg>
        <pc:spChg chg="mod">
          <ac:chgData name="Dennis Scroggins" userId="5ced65ef00b97a95" providerId="LiveId" clId="{A0B72965-644D-4B3C-A639-515A91CC5827}" dt="2021-08-01T13:12:21.077" v="970" actId="20577"/>
          <ac:spMkLst>
            <pc:docMk/>
            <pc:sldMk cId="4192522783" sldId="264"/>
            <ac:spMk id="3" creationId="{07D527CB-BE30-4DD0-A41C-5B91DDD2D3EB}"/>
          </ac:spMkLst>
        </pc:spChg>
      </pc:sldChg>
      <pc:sldChg chg="modSp new mod modAnim">
        <pc:chgData name="Dennis Scroggins" userId="5ced65ef00b97a95" providerId="LiveId" clId="{A0B72965-644D-4B3C-A639-515A91CC5827}" dt="2021-08-01T13:10:42.614" v="907" actId="27636"/>
        <pc:sldMkLst>
          <pc:docMk/>
          <pc:sldMk cId="952991857" sldId="265"/>
        </pc:sldMkLst>
        <pc:spChg chg="mod">
          <ac:chgData name="Dennis Scroggins" userId="5ced65ef00b97a95" providerId="LiveId" clId="{A0B72965-644D-4B3C-A639-515A91CC5827}" dt="2021-08-01T13:10:34.724" v="904" actId="14100"/>
          <ac:spMkLst>
            <pc:docMk/>
            <pc:sldMk cId="952991857" sldId="265"/>
            <ac:spMk id="2" creationId="{61B11678-BD40-437E-BAA8-B83BD64A2C84}"/>
          </ac:spMkLst>
        </pc:spChg>
        <pc:spChg chg="mod">
          <ac:chgData name="Dennis Scroggins" userId="5ced65ef00b97a95" providerId="LiveId" clId="{A0B72965-644D-4B3C-A639-515A91CC5827}" dt="2021-08-01T13:10:42.614" v="907" actId="27636"/>
          <ac:spMkLst>
            <pc:docMk/>
            <pc:sldMk cId="952991857" sldId="265"/>
            <ac:spMk id="3" creationId="{D42B76C9-09BC-43E2-B718-BCE8EC7C0F2C}"/>
          </ac:spMkLst>
        </pc:spChg>
      </pc:sldChg>
      <pc:sldChg chg="modSp new mod modAnim">
        <pc:chgData name="Dennis Scroggins" userId="5ced65ef00b97a95" providerId="LiveId" clId="{A0B72965-644D-4B3C-A639-515A91CC5827}" dt="2021-08-01T13:03:16.787" v="828" actId="2711"/>
        <pc:sldMkLst>
          <pc:docMk/>
          <pc:sldMk cId="2130768780" sldId="266"/>
        </pc:sldMkLst>
        <pc:spChg chg="mod">
          <ac:chgData name="Dennis Scroggins" userId="5ced65ef00b97a95" providerId="LiveId" clId="{A0B72965-644D-4B3C-A639-515A91CC5827}" dt="2021-08-01T13:03:16.787" v="828" actId="2711"/>
          <ac:spMkLst>
            <pc:docMk/>
            <pc:sldMk cId="2130768780" sldId="266"/>
            <ac:spMk id="2" creationId="{071BE103-C4DB-42E8-BABD-E57C3649BBFE}"/>
          </ac:spMkLst>
        </pc:spChg>
        <pc:spChg chg="mod">
          <ac:chgData name="Dennis Scroggins" userId="5ced65ef00b97a95" providerId="LiveId" clId="{A0B72965-644D-4B3C-A639-515A91CC5827}" dt="2021-08-01T13:02:52.834" v="827" actId="6549"/>
          <ac:spMkLst>
            <pc:docMk/>
            <pc:sldMk cId="2130768780" sldId="266"/>
            <ac:spMk id="3" creationId="{02BB5FC3-8A95-4906-9A4B-D7D60C29216B}"/>
          </ac:spMkLst>
        </pc:spChg>
      </pc:sldChg>
      <pc:sldChg chg="modSp new mod modAnim">
        <pc:chgData name="Dennis Scroggins" userId="5ced65ef00b97a95" providerId="LiveId" clId="{A0B72965-644D-4B3C-A639-515A91CC5827}" dt="2021-08-01T13:16:57.520" v="1006"/>
        <pc:sldMkLst>
          <pc:docMk/>
          <pc:sldMk cId="441499619" sldId="267"/>
        </pc:sldMkLst>
        <pc:spChg chg="mod">
          <ac:chgData name="Dennis Scroggins" userId="5ced65ef00b97a95" providerId="LiveId" clId="{A0B72965-644D-4B3C-A639-515A91CC5827}" dt="2021-08-01T13:14:37.529" v="977" actId="122"/>
          <ac:spMkLst>
            <pc:docMk/>
            <pc:sldMk cId="441499619" sldId="267"/>
            <ac:spMk id="2" creationId="{D6755A7F-09CE-45BC-BE5C-0C2ABA3A59EC}"/>
          </ac:spMkLst>
        </pc:spChg>
        <pc:spChg chg="mod">
          <ac:chgData name="Dennis Scroggins" userId="5ced65ef00b97a95" providerId="LiveId" clId="{A0B72965-644D-4B3C-A639-515A91CC5827}" dt="2021-08-01T13:16:35.044" v="1004" actId="20577"/>
          <ac:spMkLst>
            <pc:docMk/>
            <pc:sldMk cId="441499619" sldId="267"/>
            <ac:spMk id="3" creationId="{8AC7AABE-91C4-4795-93B9-EB85B871BFC7}"/>
          </ac:spMkLst>
        </pc:spChg>
      </pc:sldChg>
    </pc:docChg>
  </pc:docChgLst>
  <pc:docChgLst>
    <pc:chgData name="Dennis Scroggins" userId="5ced65ef00b97a95" providerId="LiveId" clId="{FE96868D-864D-4AFC-BE4D-7F8855361904}"/>
    <pc:docChg chg="custSel addSld modSld">
      <pc:chgData name="Dennis Scroggins" userId="5ced65ef00b97a95" providerId="LiveId" clId="{FE96868D-864D-4AFC-BE4D-7F8855361904}" dt="2021-08-25T23:38:32.450" v="1120" actId="20577"/>
      <pc:docMkLst>
        <pc:docMk/>
      </pc:docMkLst>
      <pc:sldChg chg="modSp">
        <pc:chgData name="Dennis Scroggins" userId="5ced65ef00b97a95" providerId="LiveId" clId="{FE96868D-864D-4AFC-BE4D-7F8855361904}" dt="2021-08-25T23:38:32.450" v="1120" actId="20577"/>
        <pc:sldMkLst>
          <pc:docMk/>
          <pc:sldMk cId="3606089838" sldId="262"/>
        </pc:sldMkLst>
        <pc:spChg chg="mod">
          <ac:chgData name="Dennis Scroggins" userId="5ced65ef00b97a95" providerId="LiveId" clId="{FE96868D-864D-4AFC-BE4D-7F8855361904}" dt="2021-08-25T23:38:32.450" v="1120" actId="20577"/>
          <ac:spMkLst>
            <pc:docMk/>
            <pc:sldMk cId="3606089838" sldId="262"/>
            <ac:spMk id="3" creationId="{67FBE937-B80E-4F05-A378-FB582738B4CB}"/>
          </ac:spMkLst>
        </pc:spChg>
      </pc:sldChg>
      <pc:sldChg chg="modSp mod modAnim">
        <pc:chgData name="Dennis Scroggins" userId="5ced65ef00b97a95" providerId="LiveId" clId="{FE96868D-864D-4AFC-BE4D-7F8855361904}" dt="2021-08-25T23:36:20.934" v="1103" actId="20577"/>
        <pc:sldMkLst>
          <pc:docMk/>
          <pc:sldMk cId="952991857" sldId="265"/>
        </pc:sldMkLst>
        <pc:spChg chg="mod">
          <ac:chgData name="Dennis Scroggins" userId="5ced65ef00b97a95" providerId="LiveId" clId="{FE96868D-864D-4AFC-BE4D-7F8855361904}" dt="2021-08-25T22:54:19.241" v="372" actId="20577"/>
          <ac:spMkLst>
            <pc:docMk/>
            <pc:sldMk cId="952991857" sldId="265"/>
            <ac:spMk id="2" creationId="{61B11678-BD40-437E-BAA8-B83BD64A2C84}"/>
          </ac:spMkLst>
        </pc:spChg>
        <pc:spChg chg="mod">
          <ac:chgData name="Dennis Scroggins" userId="5ced65ef00b97a95" providerId="LiveId" clId="{FE96868D-864D-4AFC-BE4D-7F8855361904}" dt="2021-08-25T23:36:20.934" v="1103" actId="20577"/>
          <ac:spMkLst>
            <pc:docMk/>
            <pc:sldMk cId="952991857" sldId="265"/>
            <ac:spMk id="3" creationId="{D42B76C9-09BC-43E2-B718-BCE8EC7C0F2C}"/>
          </ac:spMkLst>
        </pc:spChg>
      </pc:sldChg>
      <pc:sldChg chg="modSp new mod modAnim">
        <pc:chgData name="Dennis Scroggins" userId="5ced65ef00b97a95" providerId="LiveId" clId="{FE96868D-864D-4AFC-BE4D-7F8855361904}" dt="2021-08-25T23:36:57.144" v="1106"/>
        <pc:sldMkLst>
          <pc:docMk/>
          <pc:sldMk cId="859564909" sldId="268"/>
        </pc:sldMkLst>
        <pc:spChg chg="mod">
          <ac:chgData name="Dennis Scroggins" userId="5ced65ef00b97a95" providerId="LiveId" clId="{FE96868D-864D-4AFC-BE4D-7F8855361904}" dt="2021-08-25T23:22:37.364" v="1078" actId="2711"/>
          <ac:spMkLst>
            <pc:docMk/>
            <pc:sldMk cId="859564909" sldId="268"/>
            <ac:spMk id="2" creationId="{9423AADA-E943-4459-AC14-DD4D7EDAA10E}"/>
          </ac:spMkLst>
        </pc:spChg>
        <pc:spChg chg="mod">
          <ac:chgData name="Dennis Scroggins" userId="5ced65ef00b97a95" providerId="LiveId" clId="{FE96868D-864D-4AFC-BE4D-7F8855361904}" dt="2021-08-25T23:21:57.201" v="1031" actId="20577"/>
          <ac:spMkLst>
            <pc:docMk/>
            <pc:sldMk cId="859564909" sldId="268"/>
            <ac:spMk id="3" creationId="{E9982076-462A-45E5-A6FF-D30672D147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4E0A4-228B-4630-AF50-0EBD2C7DDEF8}" type="datetimeFigureOut">
              <a:rPr lang="en-US" smtClean="0"/>
              <a:t>8/25/2021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BF913-3B7E-4C13-806C-F96DCDFB53D8}" type="slidenum">
              <a:rPr lang="en-US" smtClean="0"/>
              <a:t>‹#›</a:t>
            </a:fld>
            <a:endParaRPr lang="en-US" dirty="0"/>
          </a:p>
        </p:txBody>
      </p:sp>
    </p:spTree>
    <p:extLst>
      <p:ext uri="{BB962C8B-B14F-4D97-AF65-F5344CB8AC3E}">
        <p14:creationId xmlns:p14="http://schemas.microsoft.com/office/powerpoint/2010/main" val="424932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90DA907E-8DB3-4634-B03D-005D615CCD7E}" type="datetime1">
              <a:rPr lang="en-US" smtClean="0"/>
              <a:t>8/25/2021</a:t>
            </a:fld>
            <a:endParaRPr lang="en-US" dirty="0"/>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46114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C68B4689-4E99-45B8-AACA-0E9778EDC0A7}" type="datetime1">
              <a:rPr lang="en-US" smtClean="0"/>
              <a:t>8/25/2021</a:t>
            </a:fld>
            <a:endParaRPr lang="en-US" dirty="0"/>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54511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4730625F-0000-4054-B369-FDEF7DE4B5AB}" type="datetime1">
              <a:rPr lang="en-US" smtClean="0"/>
              <a:t>8/25/2021</a:t>
            </a:fld>
            <a:endParaRPr lang="en-US" dirty="0"/>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29003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AD8D0346-22E2-4D44-AB45-118CB7F1BEAC}" type="datetime1">
              <a:rPr lang="en-US" smtClean="0"/>
              <a:t>8/25/2021</a:t>
            </a:fld>
            <a:endParaRPr lang="en-US" dirty="0"/>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20598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18B4160B-8C3C-49B4-8936-A0F94F5A60D9}" type="datetime1">
              <a:rPr lang="en-US" smtClean="0"/>
              <a:t>8/25/2021</a:t>
            </a:fld>
            <a:endParaRPr lang="en-US" dirty="0"/>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64352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A33E2A3E-A75A-4352-A810-FEA9AF081117}" type="datetime1">
              <a:rPr lang="en-US" smtClean="0"/>
              <a:t>8/25/2021</a:t>
            </a:fld>
            <a:endParaRPr lang="en-US" dirty="0"/>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42946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D6062003-0ED6-4908-967D-6AE8E498D5D5}" type="datetime1">
              <a:rPr lang="en-US" smtClean="0"/>
              <a:t>8/25/2021</a:t>
            </a:fld>
            <a:endParaRPr lang="en-US" dirty="0"/>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01791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EF94CA3C-DA32-4B2F-988C-3A526E0D10CE}" type="datetime1">
              <a:rPr lang="en-US" smtClean="0"/>
              <a:t>8/25/2021</a:t>
            </a:fld>
            <a:endParaRPr lang="en-US" dirty="0"/>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56029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DDB3D628-DD32-4408-865C-96278BBB47BA}" type="datetime1">
              <a:rPr lang="en-US" smtClean="0"/>
              <a:t>8/25/2021</a:t>
            </a:fld>
            <a:endParaRPr lang="en-US" dirty="0"/>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74472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7EA069F5-AF95-4388-868C-46E8E880B451}" type="datetime1">
              <a:rPr lang="en-US" smtClean="0"/>
              <a:t>8/25/2021</a:t>
            </a:fld>
            <a:endParaRPr lang="en-US" dirty="0"/>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25697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80B77A3B-C632-4E04-987D-90BD200E192D}" type="datetime1">
              <a:rPr lang="en-US" smtClean="0"/>
              <a:t>8/25/2021</a:t>
            </a:fld>
            <a:endParaRPr lang="en-US" dirty="0"/>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96424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C5B3ECB4-5974-43D6-8232-52FDD3CCA000}" type="datetime1">
              <a:rPr lang="en-US" smtClean="0"/>
              <a:t>8/25/2021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52086711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eesvg.org/skull-n-bone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Video 3">
            <a:extLst>
              <a:ext uri="{FF2B5EF4-FFF2-40B4-BE49-F238E27FC236}">
                <a16:creationId xmlns:a16="http://schemas.microsoft.com/office/drawing/2014/main" id="{442C4BAB-5481-40B5-A5D1-6AA513315DF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193060" y="0"/>
            <a:ext cx="11922740" cy="6725920"/>
          </a:xfrm>
          <a:prstGeom prst="rect">
            <a:avLst/>
          </a:prstGeom>
        </p:spPr>
      </p:pic>
      <p:sp>
        <p:nvSpPr>
          <p:cNvPr id="11" name="Rectangle 10">
            <a:extLst>
              <a:ext uri="{FF2B5EF4-FFF2-40B4-BE49-F238E27FC236}">
                <a16:creationId xmlns:a16="http://schemas.microsoft.com/office/drawing/2014/main" id="{9DE10C47-AF4B-43D9-ACC0-A3FB23B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02967" cy="3974353"/>
          </a:xfrm>
          <a:prstGeom prst="rect">
            <a:avLst/>
          </a:prstGeom>
          <a:gradFill>
            <a:gsLst>
              <a:gs pos="100000">
                <a:srgbClr val="000000">
                  <a:alpha val="0"/>
                </a:srgbClr>
              </a:gs>
              <a:gs pos="0">
                <a:schemeClr val="tx1"/>
              </a:gs>
              <a:gs pos="0">
                <a:srgbClr val="000000">
                  <a:alpha val="4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71866B-88DB-4BE0-96E2-BD5067BB32B2}"/>
              </a:ext>
            </a:extLst>
          </p:cNvPr>
          <p:cNvSpPr>
            <a:spLocks noGrp="1"/>
          </p:cNvSpPr>
          <p:nvPr>
            <p:ph type="ctrTitle"/>
          </p:nvPr>
        </p:nvSpPr>
        <p:spPr>
          <a:xfrm>
            <a:off x="1171575" y="476251"/>
            <a:ext cx="10144125" cy="1819274"/>
          </a:xfrm>
        </p:spPr>
        <p:txBody>
          <a:bodyPr anchor="b">
            <a:normAutofit/>
          </a:bodyPr>
          <a:lstStyle/>
          <a:p>
            <a:r>
              <a:rPr lang="en-US" sz="7200" dirty="0">
                <a:solidFill>
                  <a:srgbClr val="FFFFFF"/>
                </a:solidFill>
              </a:rPr>
              <a:t>Spiritual Cannibalism</a:t>
            </a:r>
          </a:p>
        </p:txBody>
      </p:sp>
      <p:sp>
        <p:nvSpPr>
          <p:cNvPr id="3" name="Subtitle 2">
            <a:extLst>
              <a:ext uri="{FF2B5EF4-FFF2-40B4-BE49-F238E27FC236}">
                <a16:creationId xmlns:a16="http://schemas.microsoft.com/office/drawing/2014/main" id="{26C44D1F-8258-449A-B2D2-67D2235D9E47}"/>
              </a:ext>
            </a:extLst>
          </p:cNvPr>
          <p:cNvSpPr>
            <a:spLocks noGrp="1"/>
          </p:cNvSpPr>
          <p:nvPr>
            <p:ph type="subTitle" idx="1"/>
          </p:nvPr>
        </p:nvSpPr>
        <p:spPr>
          <a:xfrm>
            <a:off x="1581150" y="2743200"/>
            <a:ext cx="9353550" cy="2990850"/>
          </a:xfrm>
        </p:spPr>
        <p:txBody>
          <a:bodyPr anchor="t">
            <a:noAutofit/>
          </a:bodyPr>
          <a:lstStyle/>
          <a:p>
            <a:r>
              <a:rPr lang="en-US" sz="3200" dirty="0">
                <a:solidFill>
                  <a:srgbClr val="FFFFFF"/>
                </a:solidFill>
                <a:latin typeface="Aharoni" panose="02010803020104030203" pitchFamily="2" charset="-79"/>
                <a:cs typeface="Aharoni" panose="02010803020104030203" pitchFamily="2" charset="-79"/>
              </a:rPr>
              <a:t>Brethren cannibalizing each other over Bitter envy and self-seeking Attitudes </a:t>
            </a:r>
          </a:p>
        </p:txBody>
      </p:sp>
      <p:sp>
        <p:nvSpPr>
          <p:cNvPr id="5" name="Slide Number Placeholder 4">
            <a:extLst>
              <a:ext uri="{FF2B5EF4-FFF2-40B4-BE49-F238E27FC236}">
                <a16:creationId xmlns:a16="http://schemas.microsoft.com/office/drawing/2014/main" id="{DD205F70-14F6-4641-B788-C3BFFED3406B}"/>
              </a:ext>
            </a:extLst>
          </p:cNvPr>
          <p:cNvSpPr>
            <a:spLocks noGrp="1"/>
          </p:cNvSpPr>
          <p:nvPr>
            <p:ph type="sldNum" sz="quarter" idx="12"/>
          </p:nvPr>
        </p:nvSpPr>
        <p:spPr/>
        <p:txBody>
          <a:bodyPr/>
          <a:lstStyle/>
          <a:p>
            <a:fld id="{4C8B8A27-DF03-4546-BA93-21C967D57E5C}" type="slidenum">
              <a:rPr lang="en-US" smtClean="0"/>
              <a:t>1</a:t>
            </a:fld>
            <a:endParaRPr lang="en-US" dirty="0"/>
          </a:p>
        </p:txBody>
      </p:sp>
    </p:spTree>
    <p:extLst>
      <p:ext uri="{BB962C8B-B14F-4D97-AF65-F5344CB8AC3E}">
        <p14:creationId xmlns:p14="http://schemas.microsoft.com/office/powerpoint/2010/main" val="134133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video>
              <p:cMediaNode mute="1">
                <p:cTn id="22" repeatCount="indefinite" fill="hold" display="0">
                  <p:stCondLst>
                    <p:cond delay="indefinite"/>
                  </p:stCondLst>
                </p:cTn>
                <p:tgtEl>
                  <p:spTgt spid="4"/>
                </p:tgtEl>
              </p:cMediaNode>
            </p:vide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B656-97DF-4FA0-8552-253244346BCC}"/>
              </a:ext>
            </a:extLst>
          </p:cNvPr>
          <p:cNvSpPr>
            <a:spLocks noGrp="1"/>
          </p:cNvSpPr>
          <p:nvPr>
            <p:ph type="title"/>
          </p:nvPr>
        </p:nvSpPr>
        <p:spPr>
          <a:xfrm>
            <a:off x="752475" y="502920"/>
            <a:ext cx="10477500" cy="2392680"/>
          </a:xfrm>
        </p:spPr>
        <p:txBody>
          <a:bodyPr>
            <a:noAutofit/>
          </a:bodyPr>
          <a:lstStyle/>
          <a:p>
            <a:r>
              <a:rPr lang="en-US" sz="6000" dirty="0"/>
              <a:t>Personal Attacks &amp; Evil Surmising</a:t>
            </a:r>
          </a:p>
        </p:txBody>
      </p:sp>
      <p:sp>
        <p:nvSpPr>
          <p:cNvPr id="3" name="Content Placeholder 2">
            <a:extLst>
              <a:ext uri="{FF2B5EF4-FFF2-40B4-BE49-F238E27FC236}">
                <a16:creationId xmlns:a16="http://schemas.microsoft.com/office/drawing/2014/main" id="{AF3F379E-21D0-442A-A951-D201D7AA2532}"/>
              </a:ext>
            </a:extLst>
          </p:cNvPr>
          <p:cNvSpPr>
            <a:spLocks noGrp="1"/>
          </p:cNvSpPr>
          <p:nvPr>
            <p:ph idx="1"/>
          </p:nvPr>
        </p:nvSpPr>
        <p:spPr>
          <a:xfrm>
            <a:off x="1069848" y="3145972"/>
            <a:ext cx="9634011" cy="3341914"/>
          </a:xfrm>
        </p:spPr>
        <p:txBody>
          <a:bodyPr>
            <a:normAutofit fontScale="92500" lnSpcReduction="20000"/>
          </a:bodyPr>
          <a:lstStyle/>
          <a:p>
            <a:r>
              <a:rPr lang="en-US" sz="3200" b="1" dirty="0"/>
              <a:t>Attitudes of heart sow evil seeds of discourse among Christians.  Proverbs 6:19</a:t>
            </a:r>
          </a:p>
          <a:p>
            <a:r>
              <a:rPr lang="en-US" sz="3200" b="1" dirty="0"/>
              <a:t>Personal attacks on fellow Brethren over something that someone said or was reported to have been said.  1 Timothy 6:3-5</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8A6EE0E-561C-4BE4-A6D5-E99A7ED988CE}"/>
              </a:ext>
            </a:extLst>
          </p:cNvPr>
          <p:cNvSpPr>
            <a:spLocks noGrp="1"/>
          </p:cNvSpPr>
          <p:nvPr>
            <p:ph type="sldNum" sz="quarter" idx="12"/>
          </p:nvPr>
        </p:nvSpPr>
        <p:spPr/>
        <p:txBody>
          <a:bodyPr/>
          <a:lstStyle/>
          <a:p>
            <a:fld id="{4C8B8A27-DF03-4546-BA93-21C967D57E5C}" type="slidenum">
              <a:rPr lang="en-US" smtClean="0"/>
              <a:t>10</a:t>
            </a:fld>
            <a:endParaRPr lang="en-US" dirty="0"/>
          </a:p>
        </p:txBody>
      </p:sp>
    </p:spTree>
    <p:extLst>
      <p:ext uri="{BB962C8B-B14F-4D97-AF65-F5344CB8AC3E}">
        <p14:creationId xmlns:p14="http://schemas.microsoft.com/office/powerpoint/2010/main" val="41876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1917-7DDC-4E57-A57C-5062CEF85452}"/>
              </a:ext>
            </a:extLst>
          </p:cNvPr>
          <p:cNvSpPr>
            <a:spLocks noGrp="1"/>
          </p:cNvSpPr>
          <p:nvPr>
            <p:ph type="title"/>
          </p:nvPr>
        </p:nvSpPr>
        <p:spPr>
          <a:xfrm>
            <a:off x="1069848" y="502921"/>
            <a:ext cx="9634011" cy="678180"/>
          </a:xfrm>
        </p:spPr>
        <p:txBody>
          <a:bodyPr>
            <a:normAutofit fontScale="90000"/>
          </a:bodyPr>
          <a:lstStyle/>
          <a:p>
            <a:pPr algn="ctr"/>
            <a:r>
              <a:rPr lang="en-US" dirty="0"/>
              <a:t>Brotherly Love among Brethren</a:t>
            </a:r>
          </a:p>
        </p:txBody>
      </p:sp>
      <p:sp>
        <p:nvSpPr>
          <p:cNvPr id="3" name="Content Placeholder 2">
            <a:extLst>
              <a:ext uri="{FF2B5EF4-FFF2-40B4-BE49-F238E27FC236}">
                <a16:creationId xmlns:a16="http://schemas.microsoft.com/office/drawing/2014/main" id="{6F3C75C5-729E-460D-874D-F4802B05CAE4}"/>
              </a:ext>
            </a:extLst>
          </p:cNvPr>
          <p:cNvSpPr>
            <a:spLocks noGrp="1"/>
          </p:cNvSpPr>
          <p:nvPr>
            <p:ph idx="1"/>
          </p:nvPr>
        </p:nvSpPr>
        <p:spPr>
          <a:xfrm>
            <a:off x="786216" y="1390649"/>
            <a:ext cx="10201274" cy="5356987"/>
          </a:xfrm>
        </p:spPr>
        <p:txBody>
          <a:bodyPr>
            <a:normAutofit fontScale="92500"/>
          </a:bodyPr>
          <a:lstStyle/>
          <a:p>
            <a:r>
              <a:rPr lang="en-US" sz="3600" b="1" dirty="0">
                <a:latin typeface="Times New Roman" panose="02020603050405020304" pitchFamily="18" charset="0"/>
                <a:cs typeface="Times New Roman" panose="02020603050405020304" pitchFamily="18" charset="0"/>
              </a:rPr>
              <a:t>Spiritual Cannibals in the Church. Jude 3-13, 16-19</a:t>
            </a:r>
          </a:p>
          <a:p>
            <a:r>
              <a:rPr lang="en-US" sz="3600" b="1" dirty="0">
                <a:latin typeface="Times New Roman" panose="02020603050405020304" pitchFamily="18" charset="0"/>
                <a:cs typeface="Times New Roman" panose="02020603050405020304" pitchFamily="18" charset="0"/>
              </a:rPr>
              <a:t>Self-seeking advocates, advocating for themselves and their views.  1 Corinthians 3:1 (Carnal Minded)</a:t>
            </a:r>
          </a:p>
          <a:p>
            <a:r>
              <a:rPr lang="en-US" sz="3000" dirty="0">
                <a:latin typeface="Amasis MT Pro Black" panose="02040A04050005020304" pitchFamily="18" charset="0"/>
              </a:rPr>
              <a:t>Acts 20:29-32, “For I know this, that after my departing shall grievous wolves enter in among you, not sparing the flock.”</a:t>
            </a:r>
          </a:p>
        </p:txBody>
      </p:sp>
      <p:sp>
        <p:nvSpPr>
          <p:cNvPr id="4" name="Slide Number Placeholder 3">
            <a:extLst>
              <a:ext uri="{FF2B5EF4-FFF2-40B4-BE49-F238E27FC236}">
                <a16:creationId xmlns:a16="http://schemas.microsoft.com/office/drawing/2014/main" id="{1E728615-304C-4F55-B241-9854B725F9C4}"/>
              </a:ext>
            </a:extLst>
          </p:cNvPr>
          <p:cNvSpPr>
            <a:spLocks noGrp="1"/>
          </p:cNvSpPr>
          <p:nvPr>
            <p:ph type="sldNum" sz="quarter" idx="12"/>
          </p:nvPr>
        </p:nvSpPr>
        <p:spPr/>
        <p:txBody>
          <a:bodyPr/>
          <a:lstStyle/>
          <a:p>
            <a:fld id="{4C8B8A27-DF03-4546-BA93-21C967D57E5C}" type="slidenum">
              <a:rPr lang="en-US" smtClean="0"/>
              <a:t>11</a:t>
            </a:fld>
            <a:endParaRPr lang="en-US" dirty="0"/>
          </a:p>
        </p:txBody>
      </p:sp>
    </p:spTree>
    <p:extLst>
      <p:ext uri="{BB962C8B-B14F-4D97-AF65-F5344CB8AC3E}">
        <p14:creationId xmlns:p14="http://schemas.microsoft.com/office/powerpoint/2010/main" val="21433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5A7F-09CE-45BC-BE5C-0C2ABA3A59EC}"/>
              </a:ext>
            </a:extLst>
          </p:cNvPr>
          <p:cNvSpPr>
            <a:spLocks noGrp="1"/>
          </p:cNvSpPr>
          <p:nvPr>
            <p:ph type="title"/>
          </p:nvPr>
        </p:nvSpPr>
        <p:spPr/>
        <p:txBody>
          <a:bodyPr>
            <a:normAutofit/>
          </a:bodyPr>
          <a:lstStyle/>
          <a:p>
            <a:pPr algn="ctr"/>
            <a:r>
              <a:rPr lang="en-US" sz="4800" b="1" dirty="0">
                <a:effectLst/>
                <a:latin typeface="+mn-lt"/>
                <a:ea typeface="Calibri" panose="020F0502020204030204" pitchFamily="34" charset="0"/>
                <a:cs typeface="Times New Roman" panose="02020603050405020304" pitchFamily="18" charset="0"/>
              </a:rPr>
              <a:t>2 Timothy 2:23-26</a:t>
            </a:r>
            <a:endParaRPr lang="en-US" sz="4800" b="1" dirty="0">
              <a:latin typeface="+mn-lt"/>
            </a:endParaRPr>
          </a:p>
        </p:txBody>
      </p:sp>
      <p:sp>
        <p:nvSpPr>
          <p:cNvPr id="3" name="Content Placeholder 2">
            <a:extLst>
              <a:ext uri="{FF2B5EF4-FFF2-40B4-BE49-F238E27FC236}">
                <a16:creationId xmlns:a16="http://schemas.microsoft.com/office/drawing/2014/main" id="{8AC7AABE-91C4-4795-93B9-EB85B871BFC7}"/>
              </a:ext>
            </a:extLst>
          </p:cNvPr>
          <p:cNvSpPr>
            <a:spLocks noGrp="1"/>
          </p:cNvSpPr>
          <p:nvPr>
            <p:ph idx="1"/>
          </p:nvPr>
        </p:nvSpPr>
        <p:spPr>
          <a:xfrm>
            <a:off x="476250" y="1874519"/>
            <a:ext cx="10629900" cy="4873117"/>
          </a:xfrm>
        </p:spPr>
        <p:txBody>
          <a:bodyPr>
            <a:normAutofit/>
          </a:bodyPr>
          <a:lstStyle/>
          <a:p>
            <a:pPr marL="0" marR="0" latinLnBrk="1">
              <a:spcBef>
                <a:spcPts val="0"/>
              </a:spcBef>
              <a:spcAft>
                <a:spcPts val="0"/>
              </a:spcAft>
            </a:pPr>
            <a:r>
              <a:rPr lang="en-US" sz="3200" b="1" i="1" dirty="0">
                <a:solidFill>
                  <a:srgbClr val="000000"/>
                </a:solidFill>
                <a:effectLst/>
                <a:latin typeface="Times New Roman" panose="02020603050405020304" pitchFamily="18" charset="0"/>
                <a:ea typeface="Times New Roman" panose="02020603050405020304" pitchFamily="18" charset="0"/>
              </a:rPr>
              <a:t>“</a:t>
            </a:r>
            <a:r>
              <a:rPr lang="en-US" sz="3200" b="1" i="1" dirty="0">
                <a:solidFill>
                  <a:srgbClr val="01103A"/>
                </a:solidFill>
                <a:effectLst/>
                <a:latin typeface="Times New Roman" panose="02020603050405020304" pitchFamily="18" charset="0"/>
                <a:ea typeface="Times New Roman" panose="02020603050405020304" pitchFamily="18" charset="0"/>
              </a:rPr>
              <a:t>But avoid foolish and ignorant disputes, knowing that they generate strife. And a servant of the Lord must not quarrel but be gentle to all, able to teach, patient </a:t>
            </a:r>
            <a:r>
              <a:rPr lang="en-US" sz="3200" b="1" dirty="0">
                <a:solidFill>
                  <a:srgbClr val="01103A"/>
                </a:solidFill>
                <a:effectLst/>
                <a:highlight>
                  <a:srgbClr val="FFFF00"/>
                </a:highlight>
                <a:latin typeface="Times New Roman" panose="02020603050405020304" pitchFamily="18" charset="0"/>
                <a:ea typeface="Times New Roman" panose="02020603050405020304" pitchFamily="18" charset="0"/>
              </a:rPr>
              <a:t>(when wronged</a:t>
            </a:r>
            <a:r>
              <a:rPr lang="en-US" sz="3200" b="1" dirty="0">
                <a:solidFill>
                  <a:srgbClr val="01103A"/>
                </a:solidFill>
                <a:effectLst/>
                <a:latin typeface="Times New Roman" panose="02020603050405020304" pitchFamily="18" charset="0"/>
                <a:ea typeface="Times New Roman" panose="02020603050405020304" pitchFamily="18" charset="0"/>
              </a:rPr>
              <a:t> NASB</a:t>
            </a:r>
            <a:r>
              <a:rPr lang="en-US" sz="3200" b="1" i="1" dirty="0">
                <a:solidFill>
                  <a:srgbClr val="01103A"/>
                </a:solidFill>
                <a:effectLst/>
                <a:latin typeface="Times New Roman" panose="02020603050405020304" pitchFamily="18" charset="0"/>
                <a:ea typeface="Times New Roman" panose="02020603050405020304" pitchFamily="18" charset="0"/>
              </a:rPr>
              <a:t>),</a:t>
            </a:r>
          </a:p>
          <a:p>
            <a:pPr marL="0" marR="0" indent="0" latinLnBrk="1">
              <a:spcBef>
                <a:spcPts val="0"/>
              </a:spcBef>
              <a:spcAft>
                <a:spcPts val="0"/>
              </a:spcAft>
              <a:buNone/>
            </a:pPr>
            <a:r>
              <a:rPr lang="en-US" sz="3200" b="1" i="1" dirty="0">
                <a:solidFill>
                  <a:srgbClr val="01103A"/>
                </a:solidFill>
                <a:effectLst/>
                <a:latin typeface="Times New Roman" panose="02020603050405020304" pitchFamily="18" charset="0"/>
                <a:ea typeface="Times New Roman" panose="02020603050405020304" pitchFamily="18" charset="0"/>
              </a:rPr>
              <a:t> in humility correcting those who are in opposition, if God      perhaps will grant them repentance, so that they may know     the truth,”</a:t>
            </a:r>
            <a:endParaRPr lang="en-US" sz="32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AFDB03C-F5AD-461D-87E8-FA54089CD7B2}"/>
              </a:ext>
            </a:extLst>
          </p:cNvPr>
          <p:cNvSpPr>
            <a:spLocks noGrp="1"/>
          </p:cNvSpPr>
          <p:nvPr>
            <p:ph type="sldNum" sz="quarter" idx="12"/>
          </p:nvPr>
        </p:nvSpPr>
        <p:spPr/>
        <p:txBody>
          <a:bodyPr/>
          <a:lstStyle/>
          <a:p>
            <a:fld id="{4C8B8A27-DF03-4546-BA93-21C967D57E5C}" type="slidenum">
              <a:rPr lang="en-US" smtClean="0"/>
              <a:t>12</a:t>
            </a:fld>
            <a:endParaRPr lang="en-US" dirty="0"/>
          </a:p>
        </p:txBody>
      </p:sp>
    </p:spTree>
    <p:extLst>
      <p:ext uri="{BB962C8B-B14F-4D97-AF65-F5344CB8AC3E}">
        <p14:creationId xmlns:p14="http://schemas.microsoft.com/office/powerpoint/2010/main" val="44149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1037-2E7C-4D56-8016-1CFC6332EA6D}"/>
              </a:ext>
            </a:extLst>
          </p:cNvPr>
          <p:cNvSpPr>
            <a:spLocks noGrp="1"/>
          </p:cNvSpPr>
          <p:nvPr>
            <p:ph type="title"/>
          </p:nvPr>
        </p:nvSpPr>
        <p:spPr>
          <a:xfrm>
            <a:off x="993648" y="110364"/>
            <a:ext cx="9634011" cy="1059180"/>
          </a:xfrm>
        </p:spPr>
        <p:txBody>
          <a:bodyPr>
            <a:normAutofit/>
          </a:bodyPr>
          <a:lstStyle/>
          <a:p>
            <a:pPr algn="ctr"/>
            <a:r>
              <a:rPr lang="en-US" sz="4400" b="1" dirty="0">
                <a:latin typeface="Times New Roman" panose="02020603050405020304" pitchFamily="18" charset="0"/>
                <a:cs typeface="Times New Roman" panose="02020603050405020304" pitchFamily="18" charset="0"/>
              </a:rPr>
              <a:t>Overcoming Spiritual Cannibalism</a:t>
            </a:r>
          </a:p>
        </p:txBody>
      </p:sp>
      <p:sp>
        <p:nvSpPr>
          <p:cNvPr id="3" name="Content Placeholder 2">
            <a:extLst>
              <a:ext uri="{FF2B5EF4-FFF2-40B4-BE49-F238E27FC236}">
                <a16:creationId xmlns:a16="http://schemas.microsoft.com/office/drawing/2014/main" id="{67FBE937-B80E-4F05-A378-FB582738B4CB}"/>
              </a:ext>
            </a:extLst>
          </p:cNvPr>
          <p:cNvSpPr>
            <a:spLocks noGrp="1"/>
          </p:cNvSpPr>
          <p:nvPr>
            <p:ph idx="1"/>
          </p:nvPr>
        </p:nvSpPr>
        <p:spPr>
          <a:xfrm>
            <a:off x="204509" y="1169544"/>
            <a:ext cx="10949266" cy="5688456"/>
          </a:xfrm>
        </p:spPr>
        <p:txBody>
          <a:bodyPr>
            <a:normAutofit fontScale="55000" lnSpcReduction="20000"/>
          </a:bodyPr>
          <a:lstStyle/>
          <a:p>
            <a:r>
              <a:rPr lang="en-US" sz="5100" b="1" dirty="0">
                <a:latin typeface="Times New Roman" panose="02020603050405020304" pitchFamily="18" charset="0"/>
                <a:cs typeface="Times New Roman" panose="02020603050405020304" pitchFamily="18" charset="0"/>
              </a:rPr>
              <a:t>Romans 12:10, </a:t>
            </a:r>
            <a:r>
              <a:rPr lang="en-US" sz="5800" b="1" dirty="0">
                <a:cs typeface="Times New Roman" panose="02020603050405020304" pitchFamily="18" charset="0"/>
              </a:rPr>
              <a:t>“</a:t>
            </a:r>
            <a:r>
              <a:rPr lang="en-US" sz="5800" b="1" i="1" dirty="0"/>
              <a:t>Be</a:t>
            </a:r>
            <a:r>
              <a:rPr lang="en-US" sz="5800" b="1" dirty="0"/>
              <a:t> kindly affectionate to one another with brotherly love, in honor giving preference to one another;”</a:t>
            </a:r>
            <a:r>
              <a:rPr lang="en-US" sz="5800" b="1" dirty="0">
                <a:cs typeface="Times New Roman" panose="02020603050405020304" pitchFamily="18" charset="0"/>
              </a:rPr>
              <a:t> </a:t>
            </a:r>
            <a:r>
              <a:rPr lang="en-US" sz="5800" b="1" dirty="0">
                <a:latin typeface="Times New Roman" panose="02020603050405020304" pitchFamily="18" charset="0"/>
                <a:cs typeface="Times New Roman" panose="02020603050405020304" pitchFamily="18" charset="0"/>
              </a:rPr>
              <a:t>1 Thessalonians 4:9</a:t>
            </a:r>
            <a:r>
              <a:rPr lang="en-US" sz="5100" b="1" dirty="0">
                <a:latin typeface="Times New Roman" panose="02020603050405020304" pitchFamily="18" charset="0"/>
                <a:cs typeface="Times New Roman" panose="02020603050405020304" pitchFamily="18" charset="0"/>
              </a:rPr>
              <a:t>, </a:t>
            </a:r>
            <a:r>
              <a:rPr lang="en-US" sz="5800" b="1" dirty="0">
                <a:latin typeface="Amasis MT Pro Black" panose="020B0604020202020204" pitchFamily="18" charset="0"/>
                <a:cs typeface="Times New Roman" panose="02020603050405020304" pitchFamily="18" charset="0"/>
              </a:rPr>
              <a:t>“</a:t>
            </a:r>
            <a:r>
              <a:rPr lang="en-US" sz="5800" dirty="0">
                <a:latin typeface="Amasis MT Pro Black" panose="020B0604020202020204" pitchFamily="18" charset="0"/>
              </a:rPr>
              <a:t>But concerning brotherly love you have no need that I should write to you, for you yourselves are taught by God to love one another;”</a:t>
            </a:r>
            <a:r>
              <a:rPr lang="en-US" sz="5800" b="1" dirty="0">
                <a:latin typeface="Times New Roman" panose="02020603050405020304" pitchFamily="18" charset="0"/>
                <a:cs typeface="Times New Roman" panose="02020603050405020304" pitchFamily="18" charset="0"/>
              </a:rPr>
              <a:t> </a:t>
            </a:r>
          </a:p>
          <a:p>
            <a:r>
              <a:rPr lang="en-US" sz="5800" b="1" dirty="0">
                <a:latin typeface="Times New Roman" panose="02020603050405020304" pitchFamily="18" charset="0"/>
                <a:cs typeface="Times New Roman" panose="02020603050405020304" pitchFamily="18" charset="0"/>
              </a:rPr>
              <a:t>Hebrews 13:1</a:t>
            </a:r>
            <a:r>
              <a:rPr lang="en-US" sz="5100" b="1" dirty="0">
                <a:latin typeface="Times New Roman" panose="02020603050405020304" pitchFamily="18" charset="0"/>
                <a:cs typeface="Times New Roman" panose="02020603050405020304" pitchFamily="18" charset="0"/>
              </a:rPr>
              <a:t>, </a:t>
            </a:r>
            <a:r>
              <a:rPr lang="en-US" sz="6500" b="1" dirty="0">
                <a:latin typeface="Times New Roman" panose="02020603050405020304" pitchFamily="18" charset="0"/>
                <a:cs typeface="Times New Roman" panose="02020603050405020304" pitchFamily="18" charset="0"/>
              </a:rPr>
              <a:t>“</a:t>
            </a:r>
            <a:r>
              <a:rPr lang="en-US" sz="6500" b="1" i="0" dirty="0">
                <a:solidFill>
                  <a:srgbClr val="01103A"/>
                </a:solidFill>
                <a:effectLst/>
                <a:latin typeface="Times New Roman" panose="02020603050405020304" pitchFamily="18" charset="0"/>
                <a:cs typeface="Times New Roman" panose="02020603050405020304" pitchFamily="18" charset="0"/>
              </a:rPr>
              <a:t>Let </a:t>
            </a:r>
            <a:r>
              <a:rPr lang="en-US" sz="6500" b="1" i="0" dirty="0">
                <a:solidFill>
                  <a:srgbClr val="9E0B0F"/>
                </a:solidFill>
                <a:effectLst/>
                <a:latin typeface="Times New Roman" panose="02020603050405020304" pitchFamily="18" charset="0"/>
                <a:cs typeface="Times New Roman" panose="02020603050405020304" pitchFamily="18" charset="0"/>
              </a:rPr>
              <a:t>brotherly</a:t>
            </a:r>
            <a:r>
              <a:rPr lang="en-US" sz="6500" b="1" i="0" dirty="0">
                <a:solidFill>
                  <a:srgbClr val="01103A"/>
                </a:solidFill>
                <a:effectLst/>
                <a:latin typeface="Times New Roman" panose="02020603050405020304" pitchFamily="18" charset="0"/>
                <a:cs typeface="Times New Roman" panose="02020603050405020304" pitchFamily="18" charset="0"/>
              </a:rPr>
              <a:t> </a:t>
            </a:r>
            <a:r>
              <a:rPr lang="en-US" sz="6500" b="1" i="0" dirty="0">
                <a:solidFill>
                  <a:srgbClr val="9E0B0F"/>
                </a:solidFill>
                <a:effectLst/>
                <a:latin typeface="Times New Roman" panose="02020603050405020304" pitchFamily="18" charset="0"/>
                <a:cs typeface="Times New Roman" panose="02020603050405020304" pitchFamily="18" charset="0"/>
              </a:rPr>
              <a:t>love</a:t>
            </a:r>
            <a:r>
              <a:rPr lang="en-US" sz="6500" b="1" i="0" dirty="0">
                <a:solidFill>
                  <a:srgbClr val="01103A"/>
                </a:solidFill>
                <a:effectLst/>
                <a:latin typeface="Times New Roman" panose="02020603050405020304" pitchFamily="18" charset="0"/>
                <a:cs typeface="Times New Roman" panose="02020603050405020304" pitchFamily="18" charset="0"/>
              </a:rPr>
              <a:t> continue</a:t>
            </a:r>
            <a:r>
              <a:rPr lang="en-US" sz="6500" b="1" i="0">
                <a:solidFill>
                  <a:srgbClr val="01103A"/>
                </a:solidFill>
                <a:effectLst/>
                <a:latin typeface="Times New Roman" panose="02020603050405020304" pitchFamily="18" charset="0"/>
                <a:cs typeface="Times New Roman" panose="02020603050405020304" pitchFamily="18" charset="0"/>
              </a:rPr>
              <a:t>.”             But </a:t>
            </a:r>
            <a:r>
              <a:rPr lang="en-US" sz="6500" b="1" i="0" dirty="0">
                <a:solidFill>
                  <a:srgbClr val="01103A"/>
                </a:solidFill>
                <a:effectLst/>
                <a:latin typeface="Times New Roman" panose="02020603050405020304" pitchFamily="18" charset="0"/>
                <a:cs typeface="Times New Roman" panose="02020603050405020304" pitchFamily="18" charset="0"/>
              </a:rPr>
              <a:t>only in Christ!</a:t>
            </a:r>
            <a:endParaRPr lang="en-US" sz="6500"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8F6F2C7-91E9-46B9-803F-D51749AD3E8C}"/>
              </a:ext>
            </a:extLst>
          </p:cNvPr>
          <p:cNvSpPr>
            <a:spLocks noGrp="1"/>
          </p:cNvSpPr>
          <p:nvPr>
            <p:ph type="sldNum" sz="quarter" idx="12"/>
          </p:nvPr>
        </p:nvSpPr>
        <p:spPr/>
        <p:txBody>
          <a:bodyPr/>
          <a:lstStyle/>
          <a:p>
            <a:fld id="{4C8B8A27-DF03-4546-BA93-21C967D57E5C}" type="slidenum">
              <a:rPr lang="en-US" smtClean="0"/>
              <a:t>13</a:t>
            </a:fld>
            <a:endParaRPr lang="en-US" dirty="0"/>
          </a:p>
        </p:txBody>
      </p:sp>
    </p:spTree>
    <p:extLst>
      <p:ext uri="{BB962C8B-B14F-4D97-AF65-F5344CB8AC3E}">
        <p14:creationId xmlns:p14="http://schemas.microsoft.com/office/powerpoint/2010/main" val="360608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5" name="Group 484">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486"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7"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8"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9"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0"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1"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2"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3"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4"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5"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6"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7"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8"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9"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0"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1"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2"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3"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4"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5"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6"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7"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8"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9"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0"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1"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2"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3"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4"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5"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6"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7"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8"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9"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0"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1"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2"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3"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4"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5"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6"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7"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8"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9"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0"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1"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2"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3"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4"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5"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6"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7"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8"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9"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0"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1"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2"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grpSp>
        <p:nvGrpSpPr>
          <p:cNvPr id="544" name="Group 543">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545"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6"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7"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8"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9"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0"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1"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2"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3"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4"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5"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6"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7"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8"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9"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0"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1"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2"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3"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4"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5"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6"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7"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8"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9"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0"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1"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2"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3"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4"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5"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6"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7"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8"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9"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0"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1"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2"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3"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4"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5"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6"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7"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8"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9"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0"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1"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2"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3"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4"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5"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6"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7"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8"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9"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0"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1"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603" name="Rectangle 602">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B4D5B7-FB6F-4EBE-8377-B13821954C78}"/>
              </a:ext>
            </a:extLst>
          </p:cNvPr>
          <p:cNvSpPr>
            <a:spLocks noGrp="1"/>
          </p:cNvSpPr>
          <p:nvPr>
            <p:ph type="title"/>
          </p:nvPr>
        </p:nvSpPr>
        <p:spPr>
          <a:xfrm>
            <a:off x="1550267" y="734209"/>
            <a:ext cx="6955986" cy="5625758"/>
          </a:xfrm>
        </p:spPr>
        <p:txBody>
          <a:bodyPr vert="horz" lIns="91440" tIns="45720" rIns="91440" bIns="45720" rtlCol="0" anchor="b">
            <a:normAutofit/>
          </a:bodyPr>
          <a:lstStyle/>
          <a:p>
            <a:pPr algn="ctr"/>
            <a:r>
              <a:rPr lang="en-US" sz="8800" b="1" dirty="0">
                <a:latin typeface="Chiller" panose="04020404031007020602" pitchFamily="82" charset="0"/>
              </a:rPr>
              <a:t>Galatians 5:13-14</a:t>
            </a:r>
            <a:br>
              <a:rPr lang="en-US" sz="5400" dirty="0">
                <a:latin typeface="+mn-lt"/>
              </a:rPr>
            </a:br>
            <a:br>
              <a:rPr lang="en-US" sz="5400" dirty="0"/>
            </a:br>
            <a:r>
              <a:rPr lang="en-US" b="1" i="1" dirty="0">
                <a:latin typeface="Times New Roman" panose="02020603050405020304" pitchFamily="18" charset="0"/>
                <a:cs typeface="Times New Roman" panose="02020603050405020304" pitchFamily="18" charset="0"/>
              </a:rPr>
              <a:t>“For all the law is fulfilled in one word, even in this: “You shall love your neighbor as yourself.”</a:t>
            </a:r>
            <a:br>
              <a:rPr lang="en-US" sz="5400" dirty="0"/>
            </a:br>
            <a:endParaRPr lang="en-US" sz="5400" dirty="0"/>
          </a:p>
        </p:txBody>
      </p:sp>
      <p:grpSp>
        <p:nvGrpSpPr>
          <p:cNvPr id="605" name="Group 604">
            <a:extLst>
              <a:ext uri="{FF2B5EF4-FFF2-40B4-BE49-F238E27FC236}">
                <a16:creationId xmlns:a16="http://schemas.microsoft.com/office/drawing/2014/main" id="{A2FBEA62-3DEA-4457-91B0-C5A334189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55735" y="-3090"/>
            <a:ext cx="1829479" cy="6844819"/>
            <a:chOff x="9555735" y="-3090"/>
            <a:chExt cx="1829479" cy="6844819"/>
          </a:xfrm>
        </p:grpSpPr>
        <p:sp>
          <p:nvSpPr>
            <p:cNvPr id="606"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48483" y="272562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7"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26055" y="482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8"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2255" y="6621049"/>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9"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2315" y="6121163"/>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0"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02065" y="637219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1"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898858" y="4688978"/>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2"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10551" y="4482443"/>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3"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5639" y="563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4"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7903" y="586721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5"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11608" y="546314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6"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7167" y="4928853"/>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7"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3628" y="517592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8"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32818" y="5701790"/>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9"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7302" y="6017409"/>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0"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3837" y="57786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1"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680" y="629007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2"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2443" y="556448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3"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003" y="14990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4"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79038" y="532214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5"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2608" y="4393205"/>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6"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077" y="51099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7"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457" y="652165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8"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18208" y="488260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9"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5708" y="461805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0"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0091" y="605879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1"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1646" y="583346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2"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099" y="559893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3"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7099" y="456139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4"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71669" y="480506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5"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6454" y="503172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6"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85438" y="625032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7"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75469" y="6571852"/>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8"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22" y="530854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9"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1308" y="4769681"/>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0"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51599" y="484361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1"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36226" y="616873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2"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63438" y="4578938"/>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3"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82933" y="564916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4"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35862" y="506981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5"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65591" y="639943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6"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60847" y="533886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7"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64637" y="586323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8"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46437" y="5127423"/>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9"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77263" y="653392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0"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080529" y="627042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1"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48799" y="574222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2"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37732" y="484819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3"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82081" y="4623602"/>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4"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08614" y="5942649"/>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5"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38815" y="531583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6"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1913" y="381379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7"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0297" y="170109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8"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4962" y="4190593"/>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9"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3603" y="195647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0"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5212" y="2236943"/>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1"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2698" y="248348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2"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9784" y="300718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3"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5182" y="358541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4"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6935" y="334288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5"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31658" y="2843465"/>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6"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0339" y="1278330"/>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7"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4007" y="100668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8"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4714" y="27665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9"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3988" y="73551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0"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5190" y="55529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1"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16574" y="345264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2"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79571" y="2392346"/>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3"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2479" y="1386047"/>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4"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0371" y="217432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5"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14942" y="70539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6"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2419" y="3673084"/>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7"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12344" y="188521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8"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16691" y="163185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9"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18183" y="41751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0"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14942" y="497862"/>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1"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26774" y="1161078"/>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2"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6276" y="2689191"/>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3"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5135" y="91541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4"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2366" y="3962028"/>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5"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4386" y="2926845"/>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6"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07" y="315950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7"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0897" y="265383"/>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8"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80294" y="3829265"/>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9"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178" y="2641691"/>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0"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4277" y="407227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1"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29596" y="2949479"/>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2"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2067" y="137040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3"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25303" y="2147851"/>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4"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0450" y="348487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5"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1950" y="1088156"/>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6"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1029" y="53231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7"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3699" y="1630023"/>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8"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6962" y="185688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9"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1836" y="236304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0"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34" y="746041"/>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1"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71786" y="433407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2"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3500" y="317305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3"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1168" y="32320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4"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6600" y="10670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5"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714532" y="114433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6"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62993" y="4009225"/>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7"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61799" y="433158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8"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65590" y="349048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9"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99850" y="1384639"/>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0"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01881" y="371744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1"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95011" y="33064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2"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94517" y="19490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3"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94568" y="250993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4"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79893" y="225964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5"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1659" y="286680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6"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07195" y="1670843"/>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7"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27852" y="10925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8"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25449" y="81882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9"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43801" y="43850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0"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89801" y="199383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1"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89941" y="323078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2"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95654" y="256792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3"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007452" y="87224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4"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93972" y="20398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5"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010843" y="41768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6"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70282" y="292901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7"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8753" y="3203253"/>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8"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73311" y="434113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9"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51955" y="348048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8"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98621" y="252145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9"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04578" y="3997778"/>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0"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1664" y="2026059"/>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1"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21470" y="222904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2"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23079" y="1150582"/>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3"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38584" y="1475971"/>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4"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38563" y="174074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5"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42524" y="208471"/>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6"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47174" y="374289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7"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95719" y="2084525"/>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8"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76365" y="962212"/>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9"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69032" y="67739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0"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73102" y="48939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1"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36812" y="1842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2"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2211" y="673187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3"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826289" y="666967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4"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179957" y="6725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5"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3833" y="2900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6" name="Freeform 105">
              <a:extLst>
                <a:ext uri="{FF2B5EF4-FFF2-40B4-BE49-F238E27FC236}">
                  <a16:creationId xmlns:a16="http://schemas.microsoft.com/office/drawing/2014/main" id="{2AF19DAB-1FDD-4A5E-B063-D7FD6FA938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9046" y="19768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7" name="Freeform 106">
              <a:extLst>
                <a:ext uri="{FF2B5EF4-FFF2-40B4-BE49-F238E27FC236}">
                  <a16:creationId xmlns:a16="http://schemas.microsoft.com/office/drawing/2014/main" id="{78262AE1-AA1E-4CDF-AAA2-09B992E076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8683" y="58400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8" name="Freeform 107">
              <a:extLst>
                <a:ext uri="{FF2B5EF4-FFF2-40B4-BE49-F238E27FC236}">
                  <a16:creationId xmlns:a16="http://schemas.microsoft.com/office/drawing/2014/main" id="{F894C71D-754F-4531-ADC1-D3BD64CF0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4448" y="226394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9" name="Freeform 108">
              <a:extLst>
                <a:ext uri="{FF2B5EF4-FFF2-40B4-BE49-F238E27FC236}">
                  <a16:creationId xmlns:a16="http://schemas.microsoft.com/office/drawing/2014/main" id="{39BF7108-6016-44BE-9CE2-E23B5486A8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95551" y="111187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0" name="Freeform 109">
              <a:extLst>
                <a:ext uri="{FF2B5EF4-FFF2-40B4-BE49-F238E27FC236}">
                  <a16:creationId xmlns:a16="http://schemas.microsoft.com/office/drawing/2014/main" id="{8C83BC4B-28C3-4863-867D-BAB2EAC3E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79606" y="162736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1" name="Freeform 110">
              <a:extLst>
                <a:ext uri="{FF2B5EF4-FFF2-40B4-BE49-F238E27FC236}">
                  <a16:creationId xmlns:a16="http://schemas.microsoft.com/office/drawing/2014/main" id="{510ACD01-E486-4C32-9B5B-94D61AE8A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9053" y="29447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2" name="Freeform 111">
              <a:extLst>
                <a:ext uri="{FF2B5EF4-FFF2-40B4-BE49-F238E27FC236}">
                  <a16:creationId xmlns:a16="http://schemas.microsoft.com/office/drawing/2014/main" id="{E8EE3ADD-C86B-4372-B2AE-E8514E7DBE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3193" y="135497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3" name="Freeform 112">
              <a:extLst>
                <a:ext uri="{FF2B5EF4-FFF2-40B4-BE49-F238E27FC236}">
                  <a16:creationId xmlns:a16="http://schemas.microsoft.com/office/drawing/2014/main" id="{A442F43C-ABC4-4820-8F2B-9802A9E6A9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7109" y="90501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4" name="Freeform 91">
              <a:extLst>
                <a:ext uri="{FF2B5EF4-FFF2-40B4-BE49-F238E27FC236}">
                  <a16:creationId xmlns:a16="http://schemas.microsoft.com/office/drawing/2014/main" id="{F6E0E55E-3A34-4DA8-AFED-C9D91C66C7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7866" y="275901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5" name="Freeform 92">
              <a:extLst>
                <a:ext uri="{FF2B5EF4-FFF2-40B4-BE49-F238E27FC236}">
                  <a16:creationId xmlns:a16="http://schemas.microsoft.com/office/drawing/2014/main" id="{C9187068-5BEB-42EB-9A02-4D8330E054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6906" y="248368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6" name="Freeform 93">
              <a:extLst>
                <a:ext uri="{FF2B5EF4-FFF2-40B4-BE49-F238E27FC236}">
                  <a16:creationId xmlns:a16="http://schemas.microsoft.com/office/drawing/2014/main" id="{D5DC440F-3D43-4EA5-89E7-739D63518D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57765" y="3266178"/>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7" name="Freeform 94">
              <a:extLst>
                <a:ext uri="{FF2B5EF4-FFF2-40B4-BE49-F238E27FC236}">
                  <a16:creationId xmlns:a16="http://schemas.microsoft.com/office/drawing/2014/main" id="{4EA3D2A7-88DD-498B-8EFD-F98DD3E54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7231" y="54454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8" name="Freeform 95">
              <a:extLst>
                <a:ext uri="{FF2B5EF4-FFF2-40B4-BE49-F238E27FC236}">
                  <a16:creationId xmlns:a16="http://schemas.microsoft.com/office/drawing/2014/main" id="{BD6B6381-6A07-46F1-864B-ADF2B99E6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5062" y="305079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9" name="Freeform 96">
              <a:extLst>
                <a:ext uri="{FF2B5EF4-FFF2-40B4-BE49-F238E27FC236}">
                  <a16:creationId xmlns:a16="http://schemas.microsoft.com/office/drawing/2014/main" id="{A4DC4BD1-68F7-42AC-AEF6-E682870DBF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51541" y="348839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0" name="Freeform 97">
              <a:extLst>
                <a:ext uri="{FF2B5EF4-FFF2-40B4-BE49-F238E27FC236}">
                  <a16:creationId xmlns:a16="http://schemas.microsoft.com/office/drawing/2014/main" id="{1FCB1481-871D-403D-BD3A-2932B25A8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77726" y="4779212"/>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1" name="Freeform 98">
              <a:extLst>
                <a:ext uri="{FF2B5EF4-FFF2-40B4-BE49-F238E27FC236}">
                  <a16:creationId xmlns:a16="http://schemas.microsoft.com/office/drawing/2014/main" id="{DDAB8819-7490-4588-8891-13BFAF95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0571" y="42499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2" name="Freeform 99">
              <a:extLst>
                <a:ext uri="{FF2B5EF4-FFF2-40B4-BE49-F238E27FC236}">
                  <a16:creationId xmlns:a16="http://schemas.microsoft.com/office/drawing/2014/main" id="{D77F013B-393A-47C3-8ADB-FC449E1ACE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3106" y="452320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3" name="Freeform 100">
              <a:extLst>
                <a:ext uri="{FF2B5EF4-FFF2-40B4-BE49-F238E27FC236}">
                  <a16:creationId xmlns:a16="http://schemas.microsoft.com/office/drawing/2014/main" id="{AAD7C5B1-15B5-4221-A78D-F8EACB4100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82190" y="394433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4" name="Freeform 101">
              <a:extLst>
                <a:ext uri="{FF2B5EF4-FFF2-40B4-BE49-F238E27FC236}">
                  <a16:creationId xmlns:a16="http://schemas.microsoft.com/office/drawing/2014/main" id="{C00F1DAB-31A0-48DA-8CBD-95BB3CB08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7332" y="513834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5" name="Freeform 102">
              <a:extLst>
                <a:ext uri="{FF2B5EF4-FFF2-40B4-BE49-F238E27FC236}">
                  <a16:creationId xmlns:a16="http://schemas.microsoft.com/office/drawing/2014/main" id="{84896D72-2C29-4229-94C2-D3C2529B15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4227" y="573052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6" name="Freeform 103">
              <a:extLst>
                <a:ext uri="{FF2B5EF4-FFF2-40B4-BE49-F238E27FC236}">
                  <a16:creationId xmlns:a16="http://schemas.microsoft.com/office/drawing/2014/main" id="{8AB6099F-B62F-4F5B-BDAB-A8315926D8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96419" y="596915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7" name="Freeform 104">
              <a:extLst>
                <a:ext uri="{FF2B5EF4-FFF2-40B4-BE49-F238E27FC236}">
                  <a16:creationId xmlns:a16="http://schemas.microsoft.com/office/drawing/2014/main" id="{37A016B2-2F47-4287-8B65-724695997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58716" y="245912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8" name="Freeform 113">
              <a:extLst>
                <a:ext uri="{FF2B5EF4-FFF2-40B4-BE49-F238E27FC236}">
                  <a16:creationId xmlns:a16="http://schemas.microsoft.com/office/drawing/2014/main" id="{EEE8A1CC-9C69-45C4-ADCB-A4BBC0624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3220" y="484703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9" name="Freeform 114">
              <a:extLst>
                <a:ext uri="{FF2B5EF4-FFF2-40B4-BE49-F238E27FC236}">
                  <a16:creationId xmlns:a16="http://schemas.microsoft.com/office/drawing/2014/main" id="{D1B0E5F3-6032-4BE2-A011-B4320A1BDA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3461" y="361335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0" name="Freeform 115">
              <a:extLst>
                <a:ext uri="{FF2B5EF4-FFF2-40B4-BE49-F238E27FC236}">
                  <a16:creationId xmlns:a16="http://schemas.microsoft.com/office/drawing/2014/main" id="{F55C1AC0-A2D4-478C-9B0C-7AC8693887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7748" y="42762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1" name="Freeform 117">
              <a:extLst>
                <a:ext uri="{FF2B5EF4-FFF2-40B4-BE49-F238E27FC236}">
                  <a16:creationId xmlns:a16="http://schemas.microsoft.com/office/drawing/2014/main" id="{95E46392-AA3E-491A-AE6C-E86796ED9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8228" y="601283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2" name="Freeform 118">
              <a:extLst>
                <a:ext uri="{FF2B5EF4-FFF2-40B4-BE49-F238E27FC236}">
                  <a16:creationId xmlns:a16="http://schemas.microsoft.com/office/drawing/2014/main" id="{73A4F2D7-9FE0-40B3-BE41-B0A1A7F464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3411" y="67056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3" name="Freeform 119">
              <a:extLst>
                <a:ext uri="{FF2B5EF4-FFF2-40B4-BE49-F238E27FC236}">
                  <a16:creationId xmlns:a16="http://schemas.microsoft.com/office/drawing/2014/main" id="{BF2BC883-8829-4977-86DD-17ECD4452E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7131" y="624430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4" name="Freeform 145">
              <a:extLst>
                <a:ext uri="{FF2B5EF4-FFF2-40B4-BE49-F238E27FC236}">
                  <a16:creationId xmlns:a16="http://schemas.microsoft.com/office/drawing/2014/main" id="{8D381017-114A-42AC-BE08-70F783E995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2000" y="650816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5" name="Freeform 8">
              <a:extLst>
                <a:ext uri="{FF2B5EF4-FFF2-40B4-BE49-F238E27FC236}">
                  <a16:creationId xmlns:a16="http://schemas.microsoft.com/office/drawing/2014/main" id="{02860F06-FE1D-442C-ABB3-8B3077F632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70175" y="7842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6" name="Freeform 131">
              <a:extLst>
                <a:ext uri="{FF2B5EF4-FFF2-40B4-BE49-F238E27FC236}">
                  <a16:creationId xmlns:a16="http://schemas.microsoft.com/office/drawing/2014/main" id="{53F549A6-0845-43B4-A737-0D3FF6390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8315" y="3990200"/>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7" name="Freeform 131">
              <a:extLst>
                <a:ext uri="{FF2B5EF4-FFF2-40B4-BE49-F238E27FC236}">
                  <a16:creationId xmlns:a16="http://schemas.microsoft.com/office/drawing/2014/main" id="{5A48F75A-0E6E-48EB-9F45-86DB67D02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654990" y="379808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8" name="Freeform 79">
              <a:extLst>
                <a:ext uri="{FF2B5EF4-FFF2-40B4-BE49-F238E27FC236}">
                  <a16:creationId xmlns:a16="http://schemas.microsoft.com/office/drawing/2014/main" id="{F44FB5A2-8EF6-40F9-9204-F96B5746CB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086802" y="5550195"/>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Slide Number Placeholder 3">
            <a:extLst>
              <a:ext uri="{FF2B5EF4-FFF2-40B4-BE49-F238E27FC236}">
                <a16:creationId xmlns:a16="http://schemas.microsoft.com/office/drawing/2014/main" id="{517D2602-4E7E-412F-9E2D-D7907E7C7141}"/>
              </a:ext>
            </a:extLst>
          </p:cNvPr>
          <p:cNvSpPr>
            <a:spLocks noGrp="1"/>
          </p:cNvSpPr>
          <p:nvPr>
            <p:ph type="sldNum" sz="quarter" idx="12"/>
          </p:nvPr>
        </p:nvSpPr>
        <p:spPr/>
        <p:txBody>
          <a:bodyPr/>
          <a:lstStyle/>
          <a:p>
            <a:fld id="{4C8B8A27-DF03-4546-BA93-21C967D57E5C}" type="slidenum">
              <a:rPr lang="en-US" smtClean="0"/>
              <a:t>2</a:t>
            </a:fld>
            <a:endParaRPr lang="en-US" dirty="0"/>
          </a:p>
        </p:txBody>
      </p:sp>
    </p:spTree>
    <p:extLst>
      <p:ext uri="{BB962C8B-B14F-4D97-AF65-F5344CB8AC3E}">
        <p14:creationId xmlns:p14="http://schemas.microsoft.com/office/powerpoint/2010/main" val="125270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C0AF-19C5-49C1-AAC6-D7D96F6F339C}"/>
              </a:ext>
            </a:extLst>
          </p:cNvPr>
          <p:cNvSpPr>
            <a:spLocks noGrp="1"/>
          </p:cNvSpPr>
          <p:nvPr>
            <p:ph type="title"/>
          </p:nvPr>
        </p:nvSpPr>
        <p:spPr>
          <a:xfrm>
            <a:off x="1069848" y="502920"/>
            <a:ext cx="9634011" cy="992505"/>
          </a:xfrm>
        </p:spPr>
        <p:txBody>
          <a:bodyPr>
            <a:normAutofit fontScale="90000"/>
          </a:bodyPr>
          <a:lstStyle/>
          <a:p>
            <a:pPr algn="ctr"/>
            <a:r>
              <a:rPr lang="en-US" sz="6000" dirty="0"/>
              <a:t>2 Kings 6:24-31</a:t>
            </a:r>
          </a:p>
        </p:txBody>
      </p:sp>
      <p:sp>
        <p:nvSpPr>
          <p:cNvPr id="3" name="Content Placeholder 2">
            <a:extLst>
              <a:ext uri="{FF2B5EF4-FFF2-40B4-BE49-F238E27FC236}">
                <a16:creationId xmlns:a16="http://schemas.microsoft.com/office/drawing/2014/main" id="{6EA5C6B8-8DA8-4AE1-83DE-297DB4D0F798}"/>
              </a:ext>
            </a:extLst>
          </p:cNvPr>
          <p:cNvSpPr>
            <a:spLocks noGrp="1"/>
          </p:cNvSpPr>
          <p:nvPr>
            <p:ph idx="1"/>
          </p:nvPr>
        </p:nvSpPr>
        <p:spPr>
          <a:xfrm>
            <a:off x="66675" y="1874519"/>
            <a:ext cx="11163300" cy="4873118"/>
          </a:xfrm>
        </p:spPr>
        <p:txBody>
          <a:bodyPr>
            <a:normAutofit fontScale="70000" lnSpcReduction="20000"/>
          </a:bodyPr>
          <a:lstStyle/>
          <a:p>
            <a:r>
              <a:rPr lang="en-US" sz="4100" b="1" dirty="0">
                <a:latin typeface="Times New Roman" panose="02020603050405020304" pitchFamily="18" charset="0"/>
                <a:cs typeface="Times New Roman" panose="02020603050405020304" pitchFamily="18" charset="0"/>
              </a:rPr>
              <a:t>How horrible does the sin of Spiritual Cannibalism seem to you?</a:t>
            </a:r>
          </a:p>
          <a:p>
            <a:r>
              <a:rPr lang="en-US" sz="4100" b="1" dirty="0">
                <a:latin typeface="Times New Roman" panose="02020603050405020304" pitchFamily="18" charset="0"/>
                <a:cs typeface="Times New Roman" panose="02020603050405020304" pitchFamily="18" charset="0"/>
              </a:rPr>
              <a:t>The boiling of one’s own little son to feed you and your friend, but then the friend hides her son when it is time to complete the bargain.</a:t>
            </a:r>
          </a:p>
          <a:p>
            <a:r>
              <a:rPr lang="en-US" sz="4100" b="1" dirty="0">
                <a:latin typeface="Times New Roman" panose="02020603050405020304" pitchFamily="18" charset="0"/>
                <a:cs typeface="Times New Roman" panose="02020603050405020304" pitchFamily="18" charset="0"/>
              </a:rPr>
              <a:t>Seems unbelievable to us today, but how many of our own brethren have sold out their brothers and sisters in Christ to satisfy their own hunger for popularity and power over others in the church?</a:t>
            </a:r>
          </a:p>
          <a:p>
            <a:endParaRPr lang="en-US" dirty="0"/>
          </a:p>
        </p:txBody>
      </p:sp>
      <p:sp>
        <p:nvSpPr>
          <p:cNvPr id="4" name="Slide Number Placeholder 3">
            <a:extLst>
              <a:ext uri="{FF2B5EF4-FFF2-40B4-BE49-F238E27FC236}">
                <a16:creationId xmlns:a16="http://schemas.microsoft.com/office/drawing/2014/main" id="{22C6DAAD-49A5-4D37-BE9F-78A97B679C7D}"/>
              </a:ext>
            </a:extLst>
          </p:cNvPr>
          <p:cNvSpPr>
            <a:spLocks noGrp="1"/>
          </p:cNvSpPr>
          <p:nvPr>
            <p:ph type="sldNum" sz="quarter" idx="12"/>
          </p:nvPr>
        </p:nvSpPr>
        <p:spPr/>
        <p:txBody>
          <a:bodyPr/>
          <a:lstStyle/>
          <a:p>
            <a:fld id="{4C8B8A27-DF03-4546-BA93-21C967D57E5C}" type="slidenum">
              <a:rPr lang="en-US" smtClean="0"/>
              <a:t>3</a:t>
            </a:fld>
            <a:endParaRPr lang="en-US" dirty="0"/>
          </a:p>
        </p:txBody>
      </p:sp>
    </p:spTree>
    <p:extLst>
      <p:ext uri="{BB962C8B-B14F-4D97-AF65-F5344CB8AC3E}">
        <p14:creationId xmlns:p14="http://schemas.microsoft.com/office/powerpoint/2010/main" val="245832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C150-EFBC-4B6D-93E2-F3779F3765C6}"/>
              </a:ext>
            </a:extLst>
          </p:cNvPr>
          <p:cNvSpPr>
            <a:spLocks noGrp="1"/>
          </p:cNvSpPr>
          <p:nvPr>
            <p:ph type="title"/>
          </p:nvPr>
        </p:nvSpPr>
        <p:spPr/>
        <p:txBody>
          <a:bodyPr>
            <a:normAutofit/>
          </a:bodyPr>
          <a:lstStyle/>
          <a:p>
            <a:r>
              <a:rPr lang="en-US" sz="4800" dirty="0"/>
              <a:t>Galatians 5:15</a:t>
            </a:r>
          </a:p>
        </p:txBody>
      </p:sp>
      <p:sp>
        <p:nvSpPr>
          <p:cNvPr id="3" name="Content Placeholder 2">
            <a:extLst>
              <a:ext uri="{FF2B5EF4-FFF2-40B4-BE49-F238E27FC236}">
                <a16:creationId xmlns:a16="http://schemas.microsoft.com/office/drawing/2014/main" id="{F11E0B10-84B1-4714-91CB-F5770EDEC11A}"/>
              </a:ext>
            </a:extLst>
          </p:cNvPr>
          <p:cNvSpPr>
            <a:spLocks noGrp="1"/>
          </p:cNvSpPr>
          <p:nvPr>
            <p:ph idx="1"/>
          </p:nvPr>
        </p:nvSpPr>
        <p:spPr>
          <a:xfrm>
            <a:off x="635635" y="1828483"/>
            <a:ext cx="10591799" cy="4351338"/>
          </a:xfrm>
        </p:spPr>
        <p:txBody>
          <a:bodyPr>
            <a:noAutofit/>
          </a:bodyPr>
          <a:lstStyle/>
          <a:p>
            <a:pPr marL="0" indent="0">
              <a:lnSpc>
                <a:spcPct val="100000"/>
              </a:lnSpc>
              <a:buNone/>
            </a:pPr>
            <a:r>
              <a:rPr lang="en-US" sz="8800" b="1" i="0" dirty="0">
                <a:solidFill>
                  <a:srgbClr val="01103A"/>
                </a:solidFill>
                <a:effectLst/>
                <a:latin typeface="Chiller" panose="04020404031007020602" pitchFamily="82" charset="0"/>
              </a:rPr>
              <a:t>But if you bite and devour one another, beware lest you be consumed by one another!  </a:t>
            </a:r>
            <a:endParaRPr lang="en-US" sz="8800" b="1" dirty="0">
              <a:latin typeface="Chiller" panose="04020404031007020602" pitchFamily="82" charset="0"/>
            </a:endParaRPr>
          </a:p>
        </p:txBody>
      </p:sp>
      <p:sp>
        <p:nvSpPr>
          <p:cNvPr id="4" name="Slide Number Placeholder 3">
            <a:extLst>
              <a:ext uri="{FF2B5EF4-FFF2-40B4-BE49-F238E27FC236}">
                <a16:creationId xmlns:a16="http://schemas.microsoft.com/office/drawing/2014/main" id="{A8E048BF-0B62-45AD-B376-65E090F18746}"/>
              </a:ext>
            </a:extLst>
          </p:cNvPr>
          <p:cNvSpPr>
            <a:spLocks noGrp="1"/>
          </p:cNvSpPr>
          <p:nvPr>
            <p:ph type="sldNum" sz="quarter" idx="12"/>
          </p:nvPr>
        </p:nvSpPr>
        <p:spPr/>
        <p:txBody>
          <a:bodyPr/>
          <a:lstStyle/>
          <a:p>
            <a:fld id="{4C8B8A27-DF03-4546-BA93-21C967D57E5C}" type="slidenum">
              <a:rPr lang="en-US" smtClean="0"/>
              <a:t>4</a:t>
            </a:fld>
            <a:endParaRPr lang="en-US" dirty="0"/>
          </a:p>
        </p:txBody>
      </p:sp>
      <p:pic>
        <p:nvPicPr>
          <p:cNvPr id="6" name="Picture 5" descr="Icon&#10;&#10;Description automatically generated">
            <a:extLst>
              <a:ext uri="{FF2B5EF4-FFF2-40B4-BE49-F238E27FC236}">
                <a16:creationId xmlns:a16="http://schemas.microsoft.com/office/drawing/2014/main" id="{EC99B045-1E19-428E-BB82-F160248D97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70359" y="5429250"/>
            <a:ext cx="1333500" cy="1038668"/>
          </a:xfrm>
          <a:prstGeom prst="rect">
            <a:avLst/>
          </a:prstGeom>
        </p:spPr>
      </p:pic>
    </p:spTree>
    <p:extLst>
      <p:ext uri="{BB962C8B-B14F-4D97-AF65-F5344CB8AC3E}">
        <p14:creationId xmlns:p14="http://schemas.microsoft.com/office/powerpoint/2010/main" val="34725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BFE7-1AAF-43FC-A389-021343E1D7AB}"/>
              </a:ext>
            </a:extLst>
          </p:cNvPr>
          <p:cNvSpPr>
            <a:spLocks noGrp="1"/>
          </p:cNvSpPr>
          <p:nvPr>
            <p:ph type="title"/>
          </p:nvPr>
        </p:nvSpPr>
        <p:spPr>
          <a:xfrm>
            <a:off x="1069848" y="502921"/>
            <a:ext cx="9634011" cy="1116330"/>
          </a:xfrm>
        </p:spPr>
        <p:txBody>
          <a:bodyPr>
            <a:normAutofit fontScale="90000"/>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Destructive Attitudes in the Church </a:t>
            </a:r>
            <a:br>
              <a:rPr lang="en-US" sz="44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Based on False Teaching, Acts 15:1-19</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F40CD9-94B9-4F95-95D0-8545DAE37D4F}"/>
              </a:ext>
            </a:extLst>
          </p:cNvPr>
          <p:cNvSpPr>
            <a:spLocks noGrp="1"/>
          </p:cNvSpPr>
          <p:nvPr>
            <p:ph idx="1"/>
          </p:nvPr>
        </p:nvSpPr>
        <p:spPr>
          <a:xfrm>
            <a:off x="1069848" y="2419350"/>
            <a:ext cx="9634011" cy="3806508"/>
          </a:xfrm>
        </p:spPr>
        <p:txBody>
          <a:bodyPr>
            <a:normAutofit/>
          </a:bodyPr>
          <a:lstStyle/>
          <a:p>
            <a:pPr marL="0" indent="0">
              <a:buNone/>
            </a:pPr>
            <a:r>
              <a:rPr lang="en-US" sz="4000" b="1" i="1" dirty="0">
                <a:solidFill>
                  <a:srgbClr val="01103A"/>
                </a:solidFill>
                <a:effectLst/>
                <a:latin typeface="Times New Roman" panose="02020603050405020304" pitchFamily="18" charset="0"/>
                <a:cs typeface="Times New Roman" panose="02020603050405020304" pitchFamily="18" charset="0"/>
              </a:rPr>
              <a:t>“And certain men came down from Judea and taught the brethren, “Unless you are circumcised according to the custom of Moses, you cannot be saved.”</a:t>
            </a:r>
            <a:endParaRPr lang="en-US" sz="4000" b="1"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F48D89B-AC09-46EA-8E8C-7DB96A46A6FD}"/>
              </a:ext>
            </a:extLst>
          </p:cNvPr>
          <p:cNvSpPr>
            <a:spLocks noGrp="1"/>
          </p:cNvSpPr>
          <p:nvPr>
            <p:ph type="sldNum" sz="quarter" idx="12"/>
          </p:nvPr>
        </p:nvSpPr>
        <p:spPr/>
        <p:txBody>
          <a:bodyPr/>
          <a:lstStyle/>
          <a:p>
            <a:fld id="{4C8B8A27-DF03-4546-BA93-21C967D57E5C}" type="slidenum">
              <a:rPr lang="en-US" smtClean="0"/>
              <a:t>5</a:t>
            </a:fld>
            <a:endParaRPr lang="en-US" dirty="0"/>
          </a:p>
        </p:txBody>
      </p:sp>
    </p:spTree>
    <p:extLst>
      <p:ext uri="{BB962C8B-B14F-4D97-AF65-F5344CB8AC3E}">
        <p14:creationId xmlns:p14="http://schemas.microsoft.com/office/powerpoint/2010/main" val="103802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86E24-73F4-4C36-9CF3-8C59A390B2BF}"/>
              </a:ext>
            </a:extLst>
          </p:cNvPr>
          <p:cNvSpPr>
            <a:spLocks noGrp="1"/>
          </p:cNvSpPr>
          <p:nvPr>
            <p:ph type="title"/>
          </p:nvPr>
        </p:nvSpPr>
        <p:spPr>
          <a:xfrm>
            <a:off x="485775" y="502920"/>
            <a:ext cx="10610849" cy="2335530"/>
          </a:xfrm>
        </p:spPr>
        <p:txBody>
          <a:bodyPr>
            <a:normAutofit fontScale="90000"/>
          </a:bodyPr>
          <a:lstStyle/>
          <a:p>
            <a:pPr marL="342900" marR="0" lvl="0" indent="-342900" algn="ctr" latinLnBrk="1">
              <a:spcBef>
                <a:spcPts val="0"/>
              </a:spcBef>
              <a:spcAft>
                <a:spcPts val="0"/>
              </a:spcAft>
            </a:pPr>
            <a:r>
              <a:rPr lang="en-US" sz="5400" b="1" dirty="0">
                <a:solidFill>
                  <a:srgbClr val="000000"/>
                </a:solidFill>
                <a:effectLst/>
                <a:latin typeface="Times New Roman" panose="02020603050405020304" pitchFamily="18" charset="0"/>
                <a:ea typeface="Times New Roman" panose="02020603050405020304" pitchFamily="18" charset="0"/>
              </a:rPr>
              <a:t>The Driving Force of Truth </a:t>
            </a:r>
            <a:br>
              <a:rPr lang="en-US" sz="5400" b="1" dirty="0">
                <a:solidFill>
                  <a:srgbClr val="000000"/>
                </a:solidFill>
                <a:effectLst/>
                <a:latin typeface="Times New Roman" panose="02020603050405020304" pitchFamily="18" charset="0"/>
                <a:ea typeface="Times New Roman" panose="02020603050405020304" pitchFamily="18" charset="0"/>
              </a:rPr>
            </a:br>
            <a:r>
              <a:rPr lang="en-US" sz="5400" b="1" dirty="0">
                <a:solidFill>
                  <a:srgbClr val="000000"/>
                </a:solidFill>
                <a:effectLst/>
                <a:latin typeface="Times New Roman" panose="02020603050405020304" pitchFamily="18" charset="0"/>
                <a:ea typeface="Times New Roman" panose="02020603050405020304" pitchFamily="18" charset="0"/>
              </a:rPr>
              <a:t>should result in Unity</a:t>
            </a:r>
            <a:br>
              <a:rPr lang="en-US" sz="5400" b="1" dirty="0">
                <a:solidFill>
                  <a:srgbClr val="000000"/>
                </a:solidFill>
                <a:effectLst/>
                <a:latin typeface="Times New Roman" panose="02020603050405020304" pitchFamily="18" charset="0"/>
                <a:ea typeface="Times New Roman" panose="02020603050405020304" pitchFamily="18" charset="0"/>
              </a:rPr>
            </a:br>
            <a:endParaRPr lang="en-US" sz="5400" dirty="0"/>
          </a:p>
        </p:txBody>
      </p:sp>
      <p:sp>
        <p:nvSpPr>
          <p:cNvPr id="3" name="Content Placeholder 2">
            <a:extLst>
              <a:ext uri="{FF2B5EF4-FFF2-40B4-BE49-F238E27FC236}">
                <a16:creationId xmlns:a16="http://schemas.microsoft.com/office/drawing/2014/main" id="{07D527CB-BE30-4DD0-A41C-5B91DDD2D3EB}"/>
              </a:ext>
            </a:extLst>
          </p:cNvPr>
          <p:cNvSpPr>
            <a:spLocks noGrp="1"/>
          </p:cNvSpPr>
          <p:nvPr>
            <p:ph idx="1"/>
          </p:nvPr>
        </p:nvSpPr>
        <p:spPr>
          <a:xfrm>
            <a:off x="904875" y="2838450"/>
            <a:ext cx="10053112" cy="3771900"/>
          </a:xfrm>
        </p:spPr>
        <p:txBody>
          <a:bodyPr>
            <a:normAutofit/>
          </a:bodyPr>
          <a:lstStyle/>
          <a:p>
            <a:pPr marL="0" indent="0" latinLnBrk="1">
              <a:spcBef>
                <a:spcPts val="0"/>
              </a:spcBef>
              <a:buNone/>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John 17:17-23, Jesus Prayed</a:t>
            </a:r>
          </a:p>
          <a:p>
            <a:pPr marL="0" indent="0" latinLnBrk="1">
              <a:spcBef>
                <a:spcPts val="0"/>
              </a:spcBef>
              <a:buNone/>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Ephesians 4:1-4, Paul Taught</a:t>
            </a:r>
          </a:p>
          <a:p>
            <a:pPr marL="0" indent="0" latinLnBrk="1">
              <a:spcBef>
                <a:spcPts val="0"/>
              </a:spcBef>
              <a:buNone/>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 Corinthians 1:10, Paul Taught</a:t>
            </a:r>
          </a:p>
          <a:p>
            <a:pPr marL="0" indent="0" latinLnBrk="1">
              <a:spcBef>
                <a:spcPts val="0"/>
              </a:spcBef>
              <a:buNone/>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Philippians 3:18-19, Paul said</a:t>
            </a:r>
          </a:p>
          <a:p>
            <a:pPr marL="342900" marR="0" lvl="0" indent="-342900" latinLnBrk="1">
              <a:spcBef>
                <a:spcPts val="0"/>
              </a:spcBef>
              <a:spcAft>
                <a:spcPts val="0"/>
              </a:spcAft>
              <a:buAutoNum type="alphaUcPeriod" startAt="2"/>
            </a:pPr>
            <a:endParaRPr lang="en-US" sz="1800" b="1" dirty="0">
              <a:effectLst/>
              <a:latin typeface="Times New Roman" panose="02020603050405020304" pitchFamily="18" charset="0"/>
              <a:ea typeface="Times New Roman" panose="02020603050405020304" pitchFamily="18" charset="0"/>
            </a:endParaRPr>
          </a:p>
          <a:p>
            <a:pPr marL="342900" marR="0" lvl="0" indent="-342900" latinLnBrk="1">
              <a:spcBef>
                <a:spcPts val="0"/>
              </a:spcBef>
              <a:spcAft>
                <a:spcPts val="0"/>
              </a:spcAft>
              <a:buSzPts val="1800"/>
              <a:buFont typeface="+mj-lt"/>
              <a:buAutoNum type="romanUcPeriod"/>
            </a:pP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DA4DCCA-AACC-408C-9791-E487D2355D50}"/>
              </a:ext>
            </a:extLst>
          </p:cNvPr>
          <p:cNvSpPr>
            <a:spLocks noGrp="1"/>
          </p:cNvSpPr>
          <p:nvPr>
            <p:ph type="sldNum" sz="quarter" idx="12"/>
          </p:nvPr>
        </p:nvSpPr>
        <p:spPr/>
        <p:txBody>
          <a:bodyPr/>
          <a:lstStyle/>
          <a:p>
            <a:fld id="{4C8B8A27-DF03-4546-BA93-21C967D57E5C}" type="slidenum">
              <a:rPr lang="en-US" smtClean="0"/>
              <a:t>6</a:t>
            </a:fld>
            <a:endParaRPr lang="en-US" dirty="0"/>
          </a:p>
        </p:txBody>
      </p:sp>
    </p:spTree>
    <p:extLst>
      <p:ext uri="{BB962C8B-B14F-4D97-AF65-F5344CB8AC3E}">
        <p14:creationId xmlns:p14="http://schemas.microsoft.com/office/powerpoint/2010/main" val="41925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1678-BD40-437E-BAA8-B83BD64A2C84}"/>
              </a:ext>
            </a:extLst>
          </p:cNvPr>
          <p:cNvSpPr>
            <a:spLocks noGrp="1"/>
          </p:cNvSpPr>
          <p:nvPr>
            <p:ph type="title"/>
          </p:nvPr>
        </p:nvSpPr>
        <p:spPr>
          <a:xfrm>
            <a:off x="742950" y="342900"/>
            <a:ext cx="10372725" cy="1531619"/>
          </a:xfrm>
        </p:spPr>
        <p:txBody>
          <a:bodyPr>
            <a:normAutofit fontScale="90000"/>
          </a:bodyPr>
          <a:lstStyle/>
          <a:p>
            <a:r>
              <a:rPr lang="en-US" sz="4000" b="1" dirty="0">
                <a:solidFill>
                  <a:srgbClr val="000000"/>
                </a:solidFill>
                <a:effectLst/>
                <a:latin typeface="Times New Roman" panose="02020603050405020304" pitchFamily="18" charset="0"/>
                <a:ea typeface="Times New Roman" panose="02020603050405020304" pitchFamily="18" charset="0"/>
              </a:rPr>
              <a:t>The Driving Force of  error results in ungodly divisions and ungodly alliances. </a:t>
            </a:r>
            <a:br>
              <a:rPr lang="en-US" sz="4000" b="1"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42B76C9-09BC-43E2-B718-BCE8EC7C0F2C}"/>
              </a:ext>
            </a:extLst>
          </p:cNvPr>
          <p:cNvSpPr>
            <a:spLocks noGrp="1"/>
          </p:cNvSpPr>
          <p:nvPr>
            <p:ph idx="1"/>
          </p:nvPr>
        </p:nvSpPr>
        <p:spPr>
          <a:xfrm>
            <a:off x="523875" y="1457325"/>
            <a:ext cx="10591799" cy="5290311"/>
          </a:xfrm>
        </p:spPr>
        <p:txBody>
          <a:bodyPr>
            <a:normAutofit fontScale="92500" lnSpcReduction="10000"/>
          </a:bodyPr>
          <a:lstStyle/>
          <a:p>
            <a:pPr marL="0" marR="0" lvl="0" indent="0" latinLnBrk="1">
              <a:spcBef>
                <a:spcPts val="0"/>
              </a:spcBef>
              <a:spcAft>
                <a:spcPts val="0"/>
              </a:spcAft>
              <a:buNone/>
            </a:pPr>
            <a:r>
              <a:rPr lang="en-US" sz="2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Denominational Doctrine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causes division - 1 Corinthians 1:10-18,      But  whose attitude s</a:t>
            </a:r>
            <a:r>
              <a:rPr lang="en-US" sz="2800" b="1" dirty="0">
                <a:solidFill>
                  <a:srgbClr val="000000"/>
                </a:solidFill>
                <a:effectLst/>
                <a:latin typeface="Times New Roman" panose="02020603050405020304" pitchFamily="18" charset="0"/>
                <a:ea typeface="Times New Roman" panose="02020603050405020304" pitchFamily="18" charset="0"/>
              </a:rPr>
              <a:t>hould prevail in the local Church belonging to  </a:t>
            </a:r>
          </a:p>
          <a:p>
            <a:pPr marL="0" marR="0" lvl="0" indent="0" latinLnBrk="1">
              <a:spcBef>
                <a:spcPts val="0"/>
              </a:spcBef>
              <a:spcAft>
                <a:spcPts val="0"/>
              </a:spcAft>
              <a:buNone/>
            </a:pPr>
            <a:r>
              <a:rPr lang="en-US" sz="2800" b="1" dirty="0">
                <a:solidFill>
                  <a:srgbClr val="000000"/>
                </a:solidFill>
                <a:effectLst/>
                <a:latin typeface="Times New Roman" panose="02020603050405020304" pitchFamily="18" charset="0"/>
                <a:ea typeface="Times New Roman" panose="02020603050405020304" pitchFamily="18" charset="0"/>
              </a:rPr>
              <a:t>Jesus? HINT: Christ Jesus’ teachings!                                                            Can’t be taught wrong and baptized right!</a:t>
            </a:r>
          </a:p>
          <a:p>
            <a:pPr marL="0" marR="0" lvl="0" indent="0" latinLnBrk="1">
              <a:spcBef>
                <a:spcPts val="0"/>
              </a:spcBef>
              <a:spcAft>
                <a:spcPts val="0"/>
              </a:spcAft>
              <a:buNone/>
            </a:pPr>
            <a:r>
              <a:rPr lang="en-US" sz="3600" b="1" dirty="0">
                <a:solidFill>
                  <a:srgbClr val="000000"/>
                </a:solidFill>
                <a:effectLst/>
                <a:latin typeface="Chiller" panose="04020404031007020602" pitchFamily="82" charset="0"/>
                <a:ea typeface="Times New Roman" panose="02020603050405020304" pitchFamily="18" charset="0"/>
              </a:rPr>
              <a:t>Letting this into the local church is sinful! </a:t>
            </a:r>
            <a:r>
              <a:rPr lang="en-US" sz="4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00"/>
                </a:solidFill>
                <a:effectLst/>
                <a:latin typeface="Times New Roman" panose="02020603050405020304" pitchFamily="18" charset="0"/>
                <a:ea typeface="Times New Roman" panose="02020603050405020304" pitchFamily="18" charset="0"/>
              </a:rPr>
              <a:t>All Baptized Believers are NOT </a:t>
            </a:r>
            <a:r>
              <a:rPr lang="en-US" sz="3300" b="1" dirty="0">
                <a:solidFill>
                  <a:srgbClr val="000000"/>
                </a:solidFill>
                <a:latin typeface="Times New Roman" panose="02020603050405020304" pitchFamily="18" charset="0"/>
                <a:ea typeface="Times New Roman" panose="02020603050405020304" pitchFamily="18" charset="0"/>
              </a:rPr>
              <a:t>SAVED</a:t>
            </a:r>
            <a:r>
              <a:rPr lang="en-US" sz="3000" b="1" dirty="0">
                <a:solidFill>
                  <a:srgbClr val="000000"/>
                </a:solidFill>
                <a:latin typeface="Times New Roman" panose="02020603050405020304" pitchFamily="18" charset="0"/>
                <a:ea typeface="Times New Roman" panose="02020603050405020304" pitchFamily="18" charset="0"/>
              </a:rPr>
              <a:t>,  but remain outside the Church belonging to Jesus Christ) </a:t>
            </a:r>
            <a:r>
              <a:rPr lang="en-US" sz="3000" b="1" dirty="0">
                <a:solidFill>
                  <a:srgbClr val="000000"/>
                </a:solidFill>
                <a:effectLst/>
                <a:latin typeface="Times New Roman" panose="02020603050405020304" pitchFamily="18" charset="0"/>
                <a:ea typeface="Times New Roman" panose="02020603050405020304" pitchFamily="18" charset="0"/>
              </a:rPr>
              <a:t>Acts 2:47,  </a:t>
            </a:r>
          </a:p>
          <a:p>
            <a:pPr marL="0" marR="0" lvl="0" indent="0" latinLnBrk="1">
              <a:spcBef>
                <a:spcPts val="0"/>
              </a:spcBef>
              <a:spcAft>
                <a:spcPts val="0"/>
              </a:spcAft>
              <a:buNone/>
            </a:pPr>
            <a:r>
              <a:rPr lang="en-US" sz="2800" b="1" dirty="0">
                <a:solidFill>
                  <a:srgbClr val="000000"/>
                </a:solidFill>
                <a:effectLst/>
                <a:latin typeface="Times New Roman" panose="02020603050405020304" pitchFamily="18" charset="0"/>
                <a:ea typeface="Times New Roman" panose="02020603050405020304" pitchFamily="18" charset="0"/>
              </a:rPr>
              <a:t>Anything otherwise is the practice of perverted</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rPr>
              <a:t>fellowship. Ephesians 5:11</a:t>
            </a:r>
          </a:p>
          <a:p>
            <a:pPr marL="0" marR="0" lvl="0" indent="0" latinLnBrk="1">
              <a:spcBef>
                <a:spcPts val="0"/>
              </a:spcBef>
              <a:spcAft>
                <a:spcPts val="0"/>
              </a:spcAft>
              <a:buNone/>
            </a:pPr>
            <a:endParaRPr lang="en-US" sz="2000" b="1" dirty="0">
              <a:effectLst/>
              <a:latin typeface="Times New Roman" panose="02020603050405020304" pitchFamily="18" charset="0"/>
              <a:ea typeface="Times New Roman" panose="02020603050405020304" pitchFamily="18" charset="0"/>
            </a:endParaRPr>
          </a:p>
          <a:p>
            <a:pPr marL="0" indent="0" latinLnBrk="1">
              <a:spcBef>
                <a:spcPts val="0"/>
              </a:spcBef>
              <a:buNone/>
            </a:pP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C6BFB42-90AB-43D1-95A1-241B39C5CC1A}"/>
              </a:ext>
            </a:extLst>
          </p:cNvPr>
          <p:cNvSpPr>
            <a:spLocks noGrp="1"/>
          </p:cNvSpPr>
          <p:nvPr>
            <p:ph type="sldNum" sz="quarter" idx="12"/>
          </p:nvPr>
        </p:nvSpPr>
        <p:spPr/>
        <p:txBody>
          <a:bodyPr/>
          <a:lstStyle/>
          <a:p>
            <a:fld id="{4C8B8A27-DF03-4546-BA93-21C967D57E5C}" type="slidenum">
              <a:rPr lang="en-US" smtClean="0"/>
              <a:t>7</a:t>
            </a:fld>
            <a:endParaRPr lang="en-US" dirty="0"/>
          </a:p>
        </p:txBody>
      </p:sp>
    </p:spTree>
    <p:extLst>
      <p:ext uri="{BB962C8B-B14F-4D97-AF65-F5344CB8AC3E}">
        <p14:creationId xmlns:p14="http://schemas.microsoft.com/office/powerpoint/2010/main" val="95299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AADA-E943-4459-AC14-DD4D7EDAA10E}"/>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Who is really causing these divisions?</a:t>
            </a:r>
          </a:p>
        </p:txBody>
      </p:sp>
      <p:sp>
        <p:nvSpPr>
          <p:cNvPr id="3" name="Content Placeholder 2">
            <a:extLst>
              <a:ext uri="{FF2B5EF4-FFF2-40B4-BE49-F238E27FC236}">
                <a16:creationId xmlns:a16="http://schemas.microsoft.com/office/drawing/2014/main" id="{E9982076-462A-45E5-A6FF-D30672D147FD}"/>
              </a:ext>
            </a:extLst>
          </p:cNvPr>
          <p:cNvSpPr>
            <a:spLocks noGrp="1"/>
          </p:cNvSpPr>
          <p:nvPr>
            <p:ph idx="1"/>
          </p:nvPr>
        </p:nvSpPr>
        <p:spPr/>
        <p:txBody>
          <a:bodyPr>
            <a:normAutofit fontScale="92500"/>
          </a:bodyPr>
          <a:lstStyle/>
          <a:p>
            <a:pPr marL="0" marR="0" lvl="0" indent="0" latinLnBrk="1">
              <a:spcBef>
                <a:spcPts val="0"/>
              </a:spcBef>
              <a:spcAft>
                <a:spcPts val="0"/>
              </a:spcAft>
              <a:buNone/>
            </a:pPr>
            <a:r>
              <a:rPr lang="en-US" sz="3200" b="1" dirty="0">
                <a:solidFill>
                  <a:srgbClr val="01103A"/>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a:solidFill>
                  <a:srgbClr val="01103A"/>
                </a:solidFill>
                <a:effectLst/>
                <a:latin typeface="Times New Roman" panose="02020603050405020304" pitchFamily="18" charset="0"/>
                <a:ea typeface="Times New Roman" panose="02020603050405020304" pitchFamily="18" charset="0"/>
                <a:cs typeface="Times New Roman" panose="02020603050405020304" pitchFamily="18" charset="0"/>
              </a:rPr>
              <a:t>Titus 3:10-11, factions, and factious individuals?</a:t>
            </a:r>
          </a:p>
          <a:p>
            <a:pPr marL="514350" marR="0" lvl="0" indent="-514350" latinLnBrk="1">
              <a:spcBef>
                <a:spcPts val="0"/>
              </a:spcBef>
              <a:spcAft>
                <a:spcPts val="0"/>
              </a:spcAft>
              <a:buAutoNum type="arabicPeriod" startAt="2"/>
            </a:pPr>
            <a:r>
              <a:rPr lang="en-US" sz="3600" b="1" dirty="0">
                <a:solidFill>
                  <a:srgbClr val="01103A"/>
                </a:solidFill>
                <a:effectLst/>
                <a:latin typeface="Times New Roman" panose="02020603050405020304" pitchFamily="18" charset="0"/>
                <a:ea typeface="Times New Roman" panose="02020603050405020304" pitchFamily="18" charset="0"/>
                <a:cs typeface="Times New Roman" panose="02020603050405020304" pitchFamily="18" charset="0"/>
              </a:rPr>
              <a:t>John 9-11, Diotrephes? (Brotherhood Preacher    who come</a:t>
            </a:r>
            <a:r>
              <a:rPr lang="en-US" sz="3600" b="1" dirty="0">
                <a:solidFill>
                  <a:srgbClr val="01103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1103A"/>
                </a:solidFill>
                <a:effectLst/>
                <a:latin typeface="Times New Roman" panose="02020603050405020304" pitchFamily="18" charset="0"/>
                <a:ea typeface="Times New Roman" panose="02020603050405020304" pitchFamily="18" charset="0"/>
                <a:cs typeface="Times New Roman" panose="02020603050405020304" pitchFamily="18" charset="0"/>
              </a:rPr>
              <a:t>highly  recommended, or Head-elders </a:t>
            </a:r>
            <a:r>
              <a:rPr lang="en-US" sz="3600" b="1" dirty="0">
                <a:solidFill>
                  <a:srgbClr val="01103A"/>
                </a:solidFill>
                <a:effectLst/>
                <a:latin typeface="Times New Roman" panose="02020603050405020304" pitchFamily="18" charset="0"/>
                <a:ea typeface="Times New Roman" panose="02020603050405020304" pitchFamily="18" charset="0"/>
              </a:rPr>
              <a:t>who lord it over the</a:t>
            </a:r>
            <a:r>
              <a:rPr lang="en-US" sz="3600" b="1" dirty="0">
                <a:solidFill>
                  <a:srgbClr val="01103A"/>
                </a:solidFill>
                <a:latin typeface="Times New Roman" panose="02020603050405020304" pitchFamily="18" charset="0"/>
                <a:ea typeface="Times New Roman" panose="02020603050405020304" pitchFamily="18" charset="0"/>
              </a:rPr>
              <a:t> </a:t>
            </a:r>
            <a:r>
              <a:rPr lang="en-US" sz="3600" b="1" dirty="0">
                <a:solidFill>
                  <a:srgbClr val="01103A"/>
                </a:solidFill>
                <a:effectLst/>
                <a:latin typeface="Times New Roman" panose="02020603050405020304" pitchFamily="18" charset="0"/>
                <a:ea typeface="Times New Roman" panose="02020603050405020304" pitchFamily="18" charset="0"/>
              </a:rPr>
              <a:t>flock, or perhaps “She”        Elders in a local churches? 1 Timothy 2:12</a:t>
            </a:r>
            <a:endPar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25362C0-810D-47EA-90FF-02C651428C42}"/>
              </a:ext>
            </a:extLst>
          </p:cNvPr>
          <p:cNvSpPr>
            <a:spLocks noGrp="1"/>
          </p:cNvSpPr>
          <p:nvPr>
            <p:ph type="sldNum" sz="quarter" idx="12"/>
          </p:nvPr>
        </p:nvSpPr>
        <p:spPr/>
        <p:txBody>
          <a:bodyPr/>
          <a:lstStyle/>
          <a:p>
            <a:fld id="{4C8B8A27-DF03-4546-BA93-21C967D57E5C}" type="slidenum">
              <a:rPr lang="en-US" smtClean="0"/>
              <a:t>8</a:t>
            </a:fld>
            <a:endParaRPr lang="en-US" dirty="0"/>
          </a:p>
        </p:txBody>
      </p:sp>
    </p:spTree>
    <p:extLst>
      <p:ext uri="{BB962C8B-B14F-4D97-AF65-F5344CB8AC3E}">
        <p14:creationId xmlns:p14="http://schemas.microsoft.com/office/powerpoint/2010/main" val="8595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E103-C4DB-42E8-BABD-E57C3649BBFE}"/>
              </a:ext>
            </a:extLst>
          </p:cNvPr>
          <p:cNvSpPr>
            <a:spLocks noGrp="1"/>
          </p:cNvSpPr>
          <p:nvPr>
            <p:ph type="title"/>
          </p:nvPr>
        </p:nvSpPr>
        <p:spPr/>
        <p:txBody>
          <a:bodyPr/>
          <a:lstStyle/>
          <a:p>
            <a:r>
              <a:rPr lang="en-US" sz="4000" b="1" dirty="0">
                <a:solidFill>
                  <a:srgbClr val="000000"/>
                </a:solidFill>
                <a:effectLst/>
                <a:latin typeface="+mn-lt"/>
                <a:ea typeface="Times New Roman" panose="02020603050405020304" pitchFamily="18" charset="0"/>
              </a:rPr>
              <a:t>The Driving Force of  error results in ungodly divisions.</a:t>
            </a:r>
            <a:endParaRPr lang="en-US" dirty="0">
              <a:latin typeface="+mn-lt"/>
            </a:endParaRPr>
          </a:p>
        </p:txBody>
      </p:sp>
      <p:sp>
        <p:nvSpPr>
          <p:cNvPr id="3" name="Content Placeholder 2">
            <a:extLst>
              <a:ext uri="{FF2B5EF4-FFF2-40B4-BE49-F238E27FC236}">
                <a16:creationId xmlns:a16="http://schemas.microsoft.com/office/drawing/2014/main" id="{02BB5FC3-8A95-4906-9A4B-D7D60C29216B}"/>
              </a:ext>
            </a:extLst>
          </p:cNvPr>
          <p:cNvSpPr>
            <a:spLocks noGrp="1"/>
          </p:cNvSpPr>
          <p:nvPr>
            <p:ph idx="1"/>
          </p:nvPr>
        </p:nvSpPr>
        <p:spPr/>
        <p:txBody>
          <a:bodyPr/>
          <a:lstStyle/>
          <a:p>
            <a:pPr marL="342900" marR="0" lvl="0" indent="-342900" latinLnBrk="1">
              <a:spcBef>
                <a:spcPts val="0"/>
              </a:spcBef>
              <a:spcAft>
                <a:spcPts val="0"/>
              </a:spcAft>
              <a:buFont typeface="+mj-lt"/>
              <a:buAutoNum type="alphaUcPeriod"/>
            </a:pPr>
            <a:r>
              <a:rPr lang="en-US" sz="3600" b="1" dirty="0">
                <a:solidFill>
                  <a:srgbClr val="01103A"/>
                </a:solidFill>
                <a:effectLst/>
                <a:latin typeface="Times New Roman" panose="02020603050405020304" pitchFamily="18" charset="0"/>
                <a:ea typeface="Times New Roman" panose="02020603050405020304" pitchFamily="18" charset="0"/>
                <a:cs typeface="Times New Roman" panose="02020603050405020304" pitchFamily="18" charset="0"/>
              </a:rPr>
              <a:t>“Open Door Fellowship” (Compromising with    Unity in Diversity) Human Wisdom rules over </a:t>
            </a:r>
            <a:r>
              <a:rPr lang="en-US" sz="3600" b="1" dirty="0">
                <a:solidFill>
                  <a:srgbClr val="01103A"/>
                </a:solidFill>
                <a:effectLst/>
                <a:latin typeface="Times New Roman" panose="02020603050405020304" pitchFamily="18" charset="0"/>
                <a:ea typeface="Times New Roman" panose="02020603050405020304" pitchFamily="18" charset="0"/>
              </a:rPr>
              <a:t>the truth of God’s word.</a:t>
            </a:r>
          </a:p>
          <a:p>
            <a:pPr marL="342900" indent="-342900" latinLnBrk="1">
              <a:spcBef>
                <a:spcPts val="0"/>
              </a:spcBef>
              <a:buFont typeface="+mj-lt"/>
              <a:buAutoNum type="alphaUcPeriod"/>
            </a:pPr>
            <a:r>
              <a:rPr lang="en-US" sz="3600" b="1" dirty="0">
                <a:solidFill>
                  <a:srgbClr val="01103A"/>
                </a:solidFill>
                <a:effectLst/>
                <a:latin typeface="Times New Roman" panose="02020603050405020304" pitchFamily="18" charset="0"/>
                <a:ea typeface="Times New Roman" panose="02020603050405020304" pitchFamily="18" charset="0"/>
                <a:cs typeface="Times New Roman" panose="02020603050405020304" pitchFamily="18" charset="0"/>
              </a:rPr>
              <a:t>“Relationship Evangelism” (Social Gospel)</a:t>
            </a:r>
          </a:p>
          <a:p>
            <a:pPr marL="342900" indent="-342900" latinLnBrk="1">
              <a:spcBef>
                <a:spcPts val="0"/>
              </a:spcBef>
              <a:buFont typeface="+mj-lt"/>
              <a:buAutoNum type="alphaUcPeriod"/>
            </a:pPr>
            <a:r>
              <a:rPr lang="en-US" sz="3600" b="1" dirty="0">
                <a:solidFill>
                  <a:srgbClr val="01103A"/>
                </a:solidFill>
                <a:effectLst/>
                <a:latin typeface="Times New Roman" panose="02020603050405020304" pitchFamily="18" charset="0"/>
                <a:ea typeface="Times New Roman" panose="02020603050405020304" pitchFamily="18" charset="0"/>
                <a:cs typeface="Times New Roman" panose="02020603050405020304" pitchFamily="18" charset="0"/>
              </a:rPr>
              <a:t>“Friendship – Fellowship” PMA</a:t>
            </a:r>
            <a:endPar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latinLnBrk="1">
              <a:spcBef>
                <a:spcPts val="0"/>
              </a:spcBef>
              <a:buFont typeface="+mj-lt"/>
              <a:buAutoNum type="alphaU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latinLnBrk="1">
              <a:spcBef>
                <a:spcPts val="0"/>
              </a:spcBef>
              <a:spcAft>
                <a:spcPts val="0"/>
              </a:spcAft>
              <a:buFont typeface="+mj-lt"/>
              <a:buAutoNum type="alphaUcPeriod"/>
            </a:pP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F842634-2E95-4864-9679-10272953C7E8}"/>
              </a:ext>
            </a:extLst>
          </p:cNvPr>
          <p:cNvSpPr>
            <a:spLocks noGrp="1"/>
          </p:cNvSpPr>
          <p:nvPr>
            <p:ph type="sldNum" sz="quarter" idx="12"/>
          </p:nvPr>
        </p:nvSpPr>
        <p:spPr/>
        <p:txBody>
          <a:bodyPr/>
          <a:lstStyle/>
          <a:p>
            <a:fld id="{4C8B8A27-DF03-4546-BA93-21C967D57E5C}" type="slidenum">
              <a:rPr lang="en-US" smtClean="0"/>
              <a:t>9</a:t>
            </a:fld>
            <a:endParaRPr lang="en-US" dirty="0"/>
          </a:p>
        </p:txBody>
      </p:sp>
    </p:spTree>
    <p:extLst>
      <p:ext uri="{BB962C8B-B14F-4D97-AF65-F5344CB8AC3E}">
        <p14:creationId xmlns:p14="http://schemas.microsoft.com/office/powerpoint/2010/main" val="213076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ohemianVTI">
  <a:themeElements>
    <a:clrScheme name="AnalogousFromDarkSeed_2SEEDS">
      <a:dk1>
        <a:srgbClr val="000000"/>
      </a:dk1>
      <a:lt1>
        <a:srgbClr val="FFFFFF"/>
      </a:lt1>
      <a:dk2>
        <a:srgbClr val="32321C"/>
      </a:dk2>
      <a:lt2>
        <a:srgbClr val="F3F3F0"/>
      </a:lt2>
      <a:accent1>
        <a:srgbClr val="5151BA"/>
      </a:accent1>
      <a:accent2>
        <a:srgbClr val="4D7EC3"/>
      </a:accent2>
      <a:accent3>
        <a:srgbClr val="7E4DC3"/>
      </a:accent3>
      <a:accent4>
        <a:srgbClr val="B1803B"/>
      </a:accent4>
      <a:accent5>
        <a:srgbClr val="B2B246"/>
      </a:accent5>
      <a:accent6>
        <a:srgbClr val="80B13B"/>
      </a:accent6>
      <a:hlink>
        <a:srgbClr val="BF3F7F"/>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5394</TotalTime>
  <Words>658</Words>
  <Application>Microsoft Office PowerPoint</Application>
  <PresentationFormat>Widescreen</PresentationFormat>
  <Paragraphs>59</Paragraphs>
  <Slides>13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Aharoni</vt:lpstr>
      <vt:lpstr>Amasis MT Pro Black</vt:lpstr>
      <vt:lpstr>Arial</vt:lpstr>
      <vt:lpstr>Avenir Next LT Pro</vt:lpstr>
      <vt:lpstr>Calibri</vt:lpstr>
      <vt:lpstr>Chiller</vt:lpstr>
      <vt:lpstr>Modern Love</vt:lpstr>
      <vt:lpstr>Times New Roman</vt:lpstr>
      <vt:lpstr>BohemianVTI</vt:lpstr>
      <vt:lpstr>Spiritual Cannibalism</vt:lpstr>
      <vt:lpstr>Galatians 5:13-14  “For all the law is fulfilled in one word, even in this: “You shall love your neighbor as yourself.” </vt:lpstr>
      <vt:lpstr>2 Kings 6:24-31</vt:lpstr>
      <vt:lpstr>Galatians 5:15</vt:lpstr>
      <vt:lpstr>Destructive Attitudes in the Church  Based on False Teaching, Acts 15:1-19</vt:lpstr>
      <vt:lpstr>The Driving Force of Truth  should result in Unity </vt:lpstr>
      <vt:lpstr>The Driving Force of  error results in ungodly divisions and ungodly alliances.  </vt:lpstr>
      <vt:lpstr>Who is really causing these divisions?</vt:lpstr>
      <vt:lpstr>The Driving Force of  error results in ungodly divisions.</vt:lpstr>
      <vt:lpstr>Personal Attacks &amp; Evil Surmising</vt:lpstr>
      <vt:lpstr>Brotherly Love among Brethren</vt:lpstr>
      <vt:lpstr>2 Timothy 2:23-26</vt:lpstr>
      <vt:lpstr>Overcoming Spiritual Cannibalism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Cannibalism</dc:title>
  <dc:creator>Dennis Scroggins</dc:creator>
  <cp:lastModifiedBy>Dennis Scroggins</cp:lastModifiedBy>
  <cp:revision>2</cp:revision>
  <dcterms:created xsi:type="dcterms:W3CDTF">2021-07-17T21:04:31Z</dcterms:created>
  <dcterms:modified xsi:type="dcterms:W3CDTF">2021-08-25T23:38:35Z</dcterms:modified>
</cp:coreProperties>
</file>