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82" d="100"/>
          <a:sy n="82" d="100"/>
        </p:scale>
        <p:origin x="6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C32EC9-D7D8-4842-AAF5-7192C009AA0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1B9737C0-8FE2-4606-B42F-5B9926B0AD2E}">
      <dgm:prSet custT="1"/>
      <dgm:spPr/>
      <dgm:t>
        <a:bodyPr/>
        <a:lstStyle/>
        <a:p>
          <a:r>
            <a:rPr lang="en-US" sz="2800" b="0" i="0" dirty="0">
              <a:latin typeface="Times New Roman" panose="02020603050405020304" pitchFamily="18" charset="0"/>
              <a:cs typeface="Times New Roman" panose="02020603050405020304" pitchFamily="18" charset="0"/>
            </a:rPr>
            <a:t>To whom shall I speak and give warning,</a:t>
          </a:r>
          <a:br>
            <a:rPr lang="en-US" sz="2800" dirty="0">
              <a:latin typeface="Times New Roman" panose="02020603050405020304" pitchFamily="18" charset="0"/>
              <a:cs typeface="Times New Roman" panose="02020603050405020304" pitchFamily="18" charset="0"/>
            </a:rPr>
          </a:br>
          <a:r>
            <a:rPr lang="en-US" sz="2800" b="0" i="0" dirty="0">
              <a:latin typeface="Times New Roman" panose="02020603050405020304" pitchFamily="18" charset="0"/>
              <a:cs typeface="Times New Roman" panose="02020603050405020304" pitchFamily="18" charset="0"/>
            </a:rPr>
            <a:t>That they may hear?</a:t>
          </a:r>
          <a:br>
            <a:rPr lang="en-US" sz="2800" dirty="0">
              <a:latin typeface="Times New Roman" panose="02020603050405020304" pitchFamily="18" charset="0"/>
              <a:cs typeface="Times New Roman" panose="02020603050405020304" pitchFamily="18" charset="0"/>
            </a:rPr>
          </a:br>
          <a:r>
            <a:rPr lang="en-US" sz="2800" b="0" i="0" dirty="0">
              <a:latin typeface="Times New Roman" panose="02020603050405020304" pitchFamily="18" charset="0"/>
              <a:cs typeface="Times New Roman" panose="02020603050405020304" pitchFamily="18" charset="0"/>
            </a:rPr>
            <a:t>Indeed their ear </a:t>
          </a:r>
          <a:r>
            <a:rPr lang="en-US" sz="2800" b="0" i="1" dirty="0">
              <a:latin typeface="Times New Roman" panose="02020603050405020304" pitchFamily="18" charset="0"/>
              <a:cs typeface="Times New Roman" panose="02020603050405020304" pitchFamily="18" charset="0"/>
            </a:rPr>
            <a:t>is</a:t>
          </a:r>
          <a:r>
            <a:rPr lang="en-US" sz="2800" b="0" i="0" dirty="0">
              <a:latin typeface="Times New Roman" panose="02020603050405020304" pitchFamily="18" charset="0"/>
              <a:cs typeface="Times New Roman" panose="02020603050405020304" pitchFamily="18" charset="0"/>
            </a:rPr>
            <a:t> uncircumcised,</a:t>
          </a:r>
          <a:br>
            <a:rPr lang="en-US" sz="2800" dirty="0">
              <a:latin typeface="Times New Roman" panose="02020603050405020304" pitchFamily="18" charset="0"/>
              <a:cs typeface="Times New Roman" panose="02020603050405020304" pitchFamily="18" charset="0"/>
            </a:rPr>
          </a:br>
          <a:r>
            <a:rPr lang="en-US" sz="2800" b="0" i="0" dirty="0">
              <a:latin typeface="Times New Roman" panose="02020603050405020304" pitchFamily="18" charset="0"/>
              <a:cs typeface="Times New Roman" panose="02020603050405020304" pitchFamily="18" charset="0"/>
            </a:rPr>
            <a:t>And they cannot give heed.</a:t>
          </a:r>
          <a:br>
            <a:rPr lang="en-US" sz="2800" dirty="0">
              <a:latin typeface="Times New Roman" panose="02020603050405020304" pitchFamily="18" charset="0"/>
              <a:cs typeface="Times New Roman" panose="02020603050405020304" pitchFamily="18" charset="0"/>
            </a:rPr>
          </a:br>
          <a:r>
            <a:rPr lang="en-US" sz="2800" b="0" i="0" dirty="0">
              <a:latin typeface="Times New Roman" panose="02020603050405020304" pitchFamily="18" charset="0"/>
              <a:cs typeface="Times New Roman" panose="02020603050405020304" pitchFamily="18" charset="0"/>
            </a:rPr>
            <a:t>Behold, the word of the LORD is a reproach to them;</a:t>
          </a:r>
          <a:br>
            <a:rPr lang="en-US" sz="2800" dirty="0">
              <a:latin typeface="Times New Roman" panose="02020603050405020304" pitchFamily="18" charset="0"/>
              <a:cs typeface="Times New Roman" panose="02020603050405020304" pitchFamily="18" charset="0"/>
            </a:rPr>
          </a:br>
          <a:r>
            <a:rPr lang="en-US" sz="2800" b="0" i="0" dirty="0">
              <a:latin typeface="Times New Roman" panose="02020603050405020304" pitchFamily="18" charset="0"/>
              <a:cs typeface="Times New Roman" panose="02020603050405020304" pitchFamily="18" charset="0"/>
            </a:rPr>
            <a:t>They have no delight in it.</a:t>
          </a:r>
          <a:endParaRPr lang="en-US" sz="2800" dirty="0">
            <a:latin typeface="Times New Roman" panose="02020603050405020304" pitchFamily="18" charset="0"/>
            <a:cs typeface="Times New Roman" panose="02020603050405020304" pitchFamily="18" charset="0"/>
          </a:endParaRPr>
        </a:p>
      </dgm:t>
    </dgm:pt>
    <dgm:pt modelId="{514CF3D1-ED6C-4845-AB18-0ACA830898E7}" type="parTrans" cxnId="{A80FF6BA-1D49-4FA9-9DFE-CB5A001A9DC6}">
      <dgm:prSet/>
      <dgm:spPr/>
      <dgm:t>
        <a:bodyPr/>
        <a:lstStyle/>
        <a:p>
          <a:endParaRPr lang="en-US"/>
        </a:p>
      </dgm:t>
    </dgm:pt>
    <dgm:pt modelId="{A24FEC32-6254-4873-8B6B-EECDCDE13A2A}" type="sibTrans" cxnId="{A80FF6BA-1D49-4FA9-9DFE-CB5A001A9DC6}">
      <dgm:prSet/>
      <dgm:spPr/>
      <dgm:t>
        <a:bodyPr/>
        <a:lstStyle/>
        <a:p>
          <a:endParaRPr lang="en-US"/>
        </a:p>
      </dgm:t>
    </dgm:pt>
    <dgm:pt modelId="{BE1FB866-0DDA-4E10-91F1-9549FC5C6869}">
      <dgm:prSet custT="1"/>
      <dgm:spPr/>
      <dgm:t>
        <a:bodyPr/>
        <a:lstStyle/>
        <a:p>
          <a:r>
            <a:rPr lang="en-US" sz="3200" b="1" i="1" dirty="0">
              <a:solidFill>
                <a:schemeClr val="tx1"/>
              </a:solidFill>
              <a:latin typeface="Times New Roman" panose="02020603050405020304" pitchFamily="18" charset="0"/>
              <a:cs typeface="Times New Roman" panose="02020603050405020304" pitchFamily="18" charset="0"/>
            </a:rPr>
            <a:t>“Because from the least of them even to the greatest of them,</a:t>
          </a:r>
          <a:br>
            <a:rPr lang="en-US" sz="3200" b="1" i="1" dirty="0">
              <a:solidFill>
                <a:schemeClr val="tx1"/>
              </a:solidFill>
              <a:latin typeface="Times New Roman" panose="02020603050405020304" pitchFamily="18" charset="0"/>
              <a:cs typeface="Times New Roman" panose="02020603050405020304" pitchFamily="18" charset="0"/>
            </a:rPr>
          </a:br>
          <a:r>
            <a:rPr lang="en-US" sz="3200" b="1" i="1" dirty="0">
              <a:solidFill>
                <a:schemeClr val="tx1"/>
              </a:solidFill>
              <a:latin typeface="Times New Roman" panose="02020603050405020304" pitchFamily="18" charset="0"/>
              <a:cs typeface="Times New Roman" panose="02020603050405020304" pitchFamily="18" charset="0"/>
            </a:rPr>
            <a:t>Everyone is given to covetousness; And from the prophet even to the priest,</a:t>
          </a:r>
          <a:br>
            <a:rPr lang="en-US" sz="3200" b="1" i="1" dirty="0">
              <a:solidFill>
                <a:schemeClr val="tx1"/>
              </a:solidFill>
              <a:latin typeface="Times New Roman" panose="02020603050405020304" pitchFamily="18" charset="0"/>
              <a:cs typeface="Times New Roman" panose="02020603050405020304" pitchFamily="18" charset="0"/>
            </a:rPr>
          </a:br>
          <a:r>
            <a:rPr lang="en-US" sz="3200" b="1" i="1" dirty="0">
              <a:solidFill>
                <a:schemeClr val="tx1"/>
              </a:solidFill>
              <a:latin typeface="Times New Roman" panose="02020603050405020304" pitchFamily="18" charset="0"/>
              <a:cs typeface="Times New Roman" panose="02020603050405020304" pitchFamily="18" charset="0"/>
            </a:rPr>
            <a:t>Everyone deals falsely</a:t>
          </a:r>
          <a:r>
            <a:rPr lang="en-US" sz="500" b="0" i="0" dirty="0">
              <a:solidFill>
                <a:schemeClr val="tx1"/>
              </a:solidFill>
            </a:rPr>
            <a:t>.</a:t>
          </a:r>
          <a:endParaRPr lang="en-US" sz="500" dirty="0">
            <a:solidFill>
              <a:schemeClr val="tx1"/>
            </a:solidFill>
          </a:endParaRPr>
        </a:p>
      </dgm:t>
    </dgm:pt>
    <dgm:pt modelId="{3B20611F-86EF-40F9-A749-BA31117C7363}" type="parTrans" cxnId="{6E4950F3-74A7-4DD7-B4B6-F45219417D3A}">
      <dgm:prSet/>
      <dgm:spPr/>
      <dgm:t>
        <a:bodyPr/>
        <a:lstStyle/>
        <a:p>
          <a:endParaRPr lang="en-US"/>
        </a:p>
      </dgm:t>
    </dgm:pt>
    <dgm:pt modelId="{CC024466-BF1B-4CA2-A96A-9D113C538A95}" type="sibTrans" cxnId="{6E4950F3-74A7-4DD7-B4B6-F45219417D3A}">
      <dgm:prSet/>
      <dgm:spPr/>
      <dgm:t>
        <a:bodyPr/>
        <a:lstStyle/>
        <a:p>
          <a:endParaRPr lang="en-US"/>
        </a:p>
      </dgm:t>
    </dgm:pt>
    <dgm:pt modelId="{996E8B89-2AC1-410A-BE5F-37E4833101B0}" type="pres">
      <dgm:prSet presAssocID="{87C32EC9-D7D8-4842-AAF5-7192C009AA03}" presName="linear" presStyleCnt="0">
        <dgm:presLayoutVars>
          <dgm:animLvl val="lvl"/>
          <dgm:resizeHandles val="exact"/>
        </dgm:presLayoutVars>
      </dgm:prSet>
      <dgm:spPr/>
    </dgm:pt>
    <dgm:pt modelId="{1C66E84F-F61B-43E5-9055-0F77DC7E43EC}" type="pres">
      <dgm:prSet presAssocID="{1B9737C0-8FE2-4606-B42F-5B9926B0AD2E}" presName="parentText" presStyleLbl="node1" presStyleIdx="0" presStyleCnt="2" custScaleY="104510">
        <dgm:presLayoutVars>
          <dgm:chMax val="0"/>
          <dgm:bulletEnabled val="1"/>
        </dgm:presLayoutVars>
      </dgm:prSet>
      <dgm:spPr/>
    </dgm:pt>
    <dgm:pt modelId="{802E73C1-B8B1-491D-9D7B-05BEA9383CCF}" type="pres">
      <dgm:prSet presAssocID="{A24FEC32-6254-4873-8B6B-EECDCDE13A2A}" presName="spacer" presStyleCnt="0"/>
      <dgm:spPr/>
    </dgm:pt>
    <dgm:pt modelId="{427F8722-70DF-478F-95C4-AEE0F13A11CA}" type="pres">
      <dgm:prSet presAssocID="{BE1FB866-0DDA-4E10-91F1-9549FC5C6869}" presName="parentText" presStyleLbl="node1" presStyleIdx="1" presStyleCnt="2" custLinFactNeighborX="2388" custLinFactNeighborY="38762">
        <dgm:presLayoutVars>
          <dgm:chMax val="0"/>
          <dgm:bulletEnabled val="1"/>
        </dgm:presLayoutVars>
      </dgm:prSet>
      <dgm:spPr/>
    </dgm:pt>
  </dgm:ptLst>
  <dgm:cxnLst>
    <dgm:cxn modelId="{4958AC3D-6E73-4F6D-938B-4415E3459F42}" type="presOf" srcId="{87C32EC9-D7D8-4842-AAF5-7192C009AA03}" destId="{996E8B89-2AC1-410A-BE5F-37E4833101B0}" srcOrd="0" destOrd="0" presId="urn:microsoft.com/office/officeart/2005/8/layout/vList2"/>
    <dgm:cxn modelId="{4837D1B3-3E48-4147-B1B8-C7F1ED6B09E5}" type="presOf" srcId="{BE1FB866-0DDA-4E10-91F1-9549FC5C6869}" destId="{427F8722-70DF-478F-95C4-AEE0F13A11CA}" srcOrd="0" destOrd="0" presId="urn:microsoft.com/office/officeart/2005/8/layout/vList2"/>
    <dgm:cxn modelId="{94E15BB6-ECF0-4E4E-8CAF-29FB7C62D002}" type="presOf" srcId="{1B9737C0-8FE2-4606-B42F-5B9926B0AD2E}" destId="{1C66E84F-F61B-43E5-9055-0F77DC7E43EC}" srcOrd="0" destOrd="0" presId="urn:microsoft.com/office/officeart/2005/8/layout/vList2"/>
    <dgm:cxn modelId="{A80FF6BA-1D49-4FA9-9DFE-CB5A001A9DC6}" srcId="{87C32EC9-D7D8-4842-AAF5-7192C009AA03}" destId="{1B9737C0-8FE2-4606-B42F-5B9926B0AD2E}" srcOrd="0" destOrd="0" parTransId="{514CF3D1-ED6C-4845-AB18-0ACA830898E7}" sibTransId="{A24FEC32-6254-4873-8B6B-EECDCDE13A2A}"/>
    <dgm:cxn modelId="{6E4950F3-74A7-4DD7-B4B6-F45219417D3A}" srcId="{87C32EC9-D7D8-4842-AAF5-7192C009AA03}" destId="{BE1FB866-0DDA-4E10-91F1-9549FC5C6869}" srcOrd="1" destOrd="0" parTransId="{3B20611F-86EF-40F9-A749-BA31117C7363}" sibTransId="{CC024466-BF1B-4CA2-A96A-9D113C538A95}"/>
    <dgm:cxn modelId="{79F23F1B-CD7E-4B6B-8588-BB3130339282}" type="presParOf" srcId="{996E8B89-2AC1-410A-BE5F-37E4833101B0}" destId="{1C66E84F-F61B-43E5-9055-0F77DC7E43EC}" srcOrd="0" destOrd="0" presId="urn:microsoft.com/office/officeart/2005/8/layout/vList2"/>
    <dgm:cxn modelId="{7D8FB836-8CA1-4E97-B5BC-18BBB7AC7A63}" type="presParOf" srcId="{996E8B89-2AC1-410A-BE5F-37E4833101B0}" destId="{802E73C1-B8B1-491D-9D7B-05BEA9383CCF}" srcOrd="1" destOrd="0" presId="urn:microsoft.com/office/officeart/2005/8/layout/vList2"/>
    <dgm:cxn modelId="{75E0F418-B3E3-4450-B022-17E3D7B93660}" type="presParOf" srcId="{996E8B89-2AC1-410A-BE5F-37E4833101B0}" destId="{427F8722-70DF-478F-95C4-AEE0F13A11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96056D-C5A5-4616-A4AB-D2845970049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725D041-D09C-4BA0-A118-5C18208C4604}">
      <dgm:prSet custT="1"/>
      <dgm:spPr/>
      <dgm:t>
        <a:bodyPr/>
        <a:lstStyle/>
        <a:p>
          <a:r>
            <a:rPr lang="en-US" sz="4000" b="1" i="1" dirty="0">
              <a:solidFill>
                <a:schemeClr val="tx1"/>
              </a:solidFill>
              <a:latin typeface="Times New Roman" panose="02020603050405020304" pitchFamily="18" charset="0"/>
              <a:cs typeface="Times New Roman" panose="02020603050405020304" pitchFamily="18" charset="0"/>
            </a:rPr>
            <a:t>“Also, I set watchmen over you, </a:t>
          </a:r>
          <a:r>
            <a:rPr lang="en-US" sz="4000" b="1" i="1" dirty="0" err="1">
              <a:solidFill>
                <a:schemeClr val="tx1"/>
              </a:solidFill>
              <a:latin typeface="Times New Roman" panose="02020603050405020304" pitchFamily="18" charset="0"/>
              <a:cs typeface="Times New Roman" panose="02020603050405020304" pitchFamily="18" charset="0"/>
            </a:rPr>
            <a:t>saying,‘Listen</a:t>
          </a:r>
          <a:r>
            <a:rPr lang="en-US" sz="4000" b="1" i="1" dirty="0">
              <a:solidFill>
                <a:schemeClr val="tx1"/>
              </a:solidFill>
              <a:latin typeface="Times New Roman" panose="02020603050405020304" pitchFamily="18" charset="0"/>
              <a:cs typeface="Times New Roman" panose="02020603050405020304" pitchFamily="18" charset="0"/>
            </a:rPr>
            <a:t> to the sound of the trumpet!’</a:t>
          </a:r>
          <a:br>
            <a:rPr lang="en-US" sz="4000" b="1" i="1" dirty="0">
              <a:solidFill>
                <a:schemeClr val="tx1"/>
              </a:solidFill>
              <a:latin typeface="Times New Roman" panose="02020603050405020304" pitchFamily="18" charset="0"/>
              <a:cs typeface="Times New Roman" panose="02020603050405020304" pitchFamily="18" charset="0"/>
            </a:rPr>
          </a:br>
          <a:r>
            <a:rPr lang="en-US" sz="4000" b="1" i="1" dirty="0">
              <a:solidFill>
                <a:schemeClr val="tx1"/>
              </a:solidFill>
              <a:latin typeface="Times New Roman" panose="02020603050405020304" pitchFamily="18" charset="0"/>
              <a:cs typeface="Times New Roman" panose="02020603050405020304" pitchFamily="18" charset="0"/>
            </a:rPr>
            <a:t>But they said, ‘We will not listen.’”</a:t>
          </a:r>
        </a:p>
      </dgm:t>
    </dgm:pt>
    <dgm:pt modelId="{3822B77A-D0E1-4D13-B3A1-1D162385044B}" type="parTrans" cxnId="{DC564F48-FE1D-4E81-BFD3-598AC85C52CA}">
      <dgm:prSet/>
      <dgm:spPr/>
      <dgm:t>
        <a:bodyPr/>
        <a:lstStyle/>
        <a:p>
          <a:endParaRPr lang="en-US"/>
        </a:p>
      </dgm:t>
    </dgm:pt>
    <dgm:pt modelId="{86AF650B-25BA-481F-8DE0-BC360591535A}" type="sibTrans" cxnId="{DC564F48-FE1D-4E81-BFD3-598AC85C52CA}">
      <dgm:prSet/>
      <dgm:spPr/>
      <dgm:t>
        <a:bodyPr/>
        <a:lstStyle/>
        <a:p>
          <a:endParaRPr lang="en-US"/>
        </a:p>
      </dgm:t>
    </dgm:pt>
    <dgm:pt modelId="{952F583C-286E-4960-8FA3-D291062EDCC2}">
      <dgm:prSet custT="1"/>
      <dgm:spPr/>
      <dgm:t>
        <a:bodyPr/>
        <a:lstStyle/>
        <a:p>
          <a:r>
            <a:rPr lang="en-US" sz="3200" b="0" i="0" dirty="0">
              <a:latin typeface="Times New Roman" panose="02020603050405020304" pitchFamily="18" charset="0"/>
              <a:cs typeface="Times New Roman" panose="02020603050405020304" pitchFamily="18" charset="0"/>
            </a:rPr>
            <a:t>Hear, O earth!</a:t>
          </a:r>
          <a:br>
            <a:rPr lang="en-US" sz="3200" dirty="0">
              <a:latin typeface="Times New Roman" panose="02020603050405020304" pitchFamily="18" charset="0"/>
              <a:cs typeface="Times New Roman" panose="02020603050405020304" pitchFamily="18" charset="0"/>
            </a:rPr>
          </a:br>
          <a:r>
            <a:rPr lang="en-US" sz="3200" b="0" i="0" dirty="0">
              <a:latin typeface="Times New Roman" panose="02020603050405020304" pitchFamily="18" charset="0"/>
              <a:cs typeface="Times New Roman" panose="02020603050405020304" pitchFamily="18" charset="0"/>
            </a:rPr>
            <a:t>Behold, I will certainly bring calamity on this people—</a:t>
          </a:r>
          <a:br>
            <a:rPr lang="en-US" sz="3200" dirty="0">
              <a:latin typeface="Times New Roman" panose="02020603050405020304" pitchFamily="18" charset="0"/>
              <a:cs typeface="Times New Roman" panose="02020603050405020304" pitchFamily="18" charset="0"/>
            </a:rPr>
          </a:br>
          <a:r>
            <a:rPr lang="en-US" sz="3200" b="0" i="0" dirty="0">
              <a:latin typeface="Times New Roman" panose="02020603050405020304" pitchFamily="18" charset="0"/>
              <a:cs typeface="Times New Roman" panose="02020603050405020304" pitchFamily="18" charset="0"/>
            </a:rPr>
            <a:t>The fruit of their thoughts,</a:t>
          </a:r>
          <a:br>
            <a:rPr lang="en-US" sz="3200" dirty="0">
              <a:latin typeface="Times New Roman" panose="02020603050405020304" pitchFamily="18" charset="0"/>
              <a:cs typeface="Times New Roman" panose="02020603050405020304" pitchFamily="18" charset="0"/>
            </a:rPr>
          </a:br>
          <a:r>
            <a:rPr lang="en-US" sz="3200" b="0" i="0" dirty="0">
              <a:latin typeface="Times New Roman" panose="02020603050405020304" pitchFamily="18" charset="0"/>
              <a:cs typeface="Times New Roman" panose="02020603050405020304" pitchFamily="18" charset="0"/>
            </a:rPr>
            <a:t>Because they have not heeded My words Nor My law, but rejected it.</a:t>
          </a:r>
          <a:endParaRPr lang="en-US" sz="3200" dirty="0">
            <a:latin typeface="Times New Roman" panose="02020603050405020304" pitchFamily="18" charset="0"/>
            <a:cs typeface="Times New Roman" panose="02020603050405020304" pitchFamily="18" charset="0"/>
          </a:endParaRPr>
        </a:p>
      </dgm:t>
    </dgm:pt>
    <dgm:pt modelId="{C6888473-EB72-482F-9031-EB80CDA84506}" type="parTrans" cxnId="{3D8FB4E2-75B2-46A4-94EF-85FB63492254}">
      <dgm:prSet/>
      <dgm:spPr/>
      <dgm:t>
        <a:bodyPr/>
        <a:lstStyle/>
        <a:p>
          <a:endParaRPr lang="en-US"/>
        </a:p>
      </dgm:t>
    </dgm:pt>
    <dgm:pt modelId="{ABA365D9-540D-427F-8D09-AE3D25243163}" type="sibTrans" cxnId="{3D8FB4E2-75B2-46A4-94EF-85FB63492254}">
      <dgm:prSet/>
      <dgm:spPr/>
      <dgm:t>
        <a:bodyPr/>
        <a:lstStyle/>
        <a:p>
          <a:endParaRPr lang="en-US"/>
        </a:p>
      </dgm:t>
    </dgm:pt>
    <dgm:pt modelId="{A7899D7A-3E5F-4CC6-89B3-B494C3DA671F}" type="pres">
      <dgm:prSet presAssocID="{0296056D-C5A5-4616-A4AB-D28459700498}" presName="linear" presStyleCnt="0">
        <dgm:presLayoutVars>
          <dgm:animLvl val="lvl"/>
          <dgm:resizeHandles val="exact"/>
        </dgm:presLayoutVars>
      </dgm:prSet>
      <dgm:spPr/>
    </dgm:pt>
    <dgm:pt modelId="{2EF85FB0-1F5E-4312-8B99-615CBF38EE5C}" type="pres">
      <dgm:prSet presAssocID="{A725D041-D09C-4BA0-A118-5C18208C4604}" presName="parentText" presStyleLbl="node1" presStyleIdx="0" presStyleCnt="2" custLinFactNeighborX="166">
        <dgm:presLayoutVars>
          <dgm:chMax val="0"/>
          <dgm:bulletEnabled val="1"/>
        </dgm:presLayoutVars>
      </dgm:prSet>
      <dgm:spPr/>
    </dgm:pt>
    <dgm:pt modelId="{367C0F27-0D22-4FAD-8832-9C8909EE6B03}" type="pres">
      <dgm:prSet presAssocID="{86AF650B-25BA-481F-8DE0-BC360591535A}" presName="spacer" presStyleCnt="0"/>
      <dgm:spPr/>
    </dgm:pt>
    <dgm:pt modelId="{C4FFACD0-2C90-44A3-AC6C-F021B0207F41}" type="pres">
      <dgm:prSet presAssocID="{952F583C-286E-4960-8FA3-D291062EDCC2}" presName="parentText" presStyleLbl="node1" presStyleIdx="1" presStyleCnt="2">
        <dgm:presLayoutVars>
          <dgm:chMax val="0"/>
          <dgm:bulletEnabled val="1"/>
        </dgm:presLayoutVars>
      </dgm:prSet>
      <dgm:spPr/>
    </dgm:pt>
  </dgm:ptLst>
  <dgm:cxnLst>
    <dgm:cxn modelId="{DC564F48-FE1D-4E81-BFD3-598AC85C52CA}" srcId="{0296056D-C5A5-4616-A4AB-D28459700498}" destId="{A725D041-D09C-4BA0-A118-5C18208C4604}" srcOrd="0" destOrd="0" parTransId="{3822B77A-D0E1-4D13-B3A1-1D162385044B}" sibTransId="{86AF650B-25BA-481F-8DE0-BC360591535A}"/>
    <dgm:cxn modelId="{4E89656F-20CD-4FE6-81DB-1E0026B56D18}" type="presOf" srcId="{A725D041-D09C-4BA0-A118-5C18208C4604}" destId="{2EF85FB0-1F5E-4312-8B99-615CBF38EE5C}" srcOrd="0" destOrd="0" presId="urn:microsoft.com/office/officeart/2005/8/layout/vList2"/>
    <dgm:cxn modelId="{49DC248A-61E7-489F-8E9A-4DBC8C1C6EBE}" type="presOf" srcId="{0296056D-C5A5-4616-A4AB-D28459700498}" destId="{A7899D7A-3E5F-4CC6-89B3-B494C3DA671F}" srcOrd="0" destOrd="0" presId="urn:microsoft.com/office/officeart/2005/8/layout/vList2"/>
    <dgm:cxn modelId="{5D91938D-E1AE-4673-AD5E-6A48EC97B6EE}" type="presOf" srcId="{952F583C-286E-4960-8FA3-D291062EDCC2}" destId="{C4FFACD0-2C90-44A3-AC6C-F021B0207F41}" srcOrd="0" destOrd="0" presId="urn:microsoft.com/office/officeart/2005/8/layout/vList2"/>
    <dgm:cxn modelId="{3D8FB4E2-75B2-46A4-94EF-85FB63492254}" srcId="{0296056D-C5A5-4616-A4AB-D28459700498}" destId="{952F583C-286E-4960-8FA3-D291062EDCC2}" srcOrd="1" destOrd="0" parTransId="{C6888473-EB72-482F-9031-EB80CDA84506}" sibTransId="{ABA365D9-540D-427F-8D09-AE3D25243163}"/>
    <dgm:cxn modelId="{DAC479CC-2057-4F3C-BE58-EDA2688B6B1C}" type="presParOf" srcId="{A7899D7A-3E5F-4CC6-89B3-B494C3DA671F}" destId="{2EF85FB0-1F5E-4312-8B99-615CBF38EE5C}" srcOrd="0" destOrd="0" presId="urn:microsoft.com/office/officeart/2005/8/layout/vList2"/>
    <dgm:cxn modelId="{EEC805CD-3C8E-4926-9479-BDEAA5329368}" type="presParOf" srcId="{A7899D7A-3E5F-4CC6-89B3-B494C3DA671F}" destId="{367C0F27-0D22-4FAD-8832-9C8909EE6B03}" srcOrd="1" destOrd="0" presId="urn:microsoft.com/office/officeart/2005/8/layout/vList2"/>
    <dgm:cxn modelId="{D6936BFD-FF57-4B45-97A3-C14A97F4E65A}" type="presParOf" srcId="{A7899D7A-3E5F-4CC6-89B3-B494C3DA671F}" destId="{C4FFACD0-2C90-44A3-AC6C-F021B0207F4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2199D2-D76A-4893-9F63-07209D18045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9A30D64-A55D-488A-8323-DDC9BAFCDC62}">
      <dgm:prSet custT="1"/>
      <dgm:spPr/>
      <dgm:t>
        <a:bodyPr/>
        <a:lstStyle/>
        <a:p>
          <a:r>
            <a:rPr lang="en-US" sz="3200" dirty="0">
              <a:latin typeface="Times New Roman" panose="02020603050405020304" pitchFamily="18" charset="0"/>
              <a:cs typeface="Times New Roman" panose="02020603050405020304" pitchFamily="18" charset="0"/>
            </a:rPr>
            <a:t>What influence are these scriptures to have on our present age in the Church of Christ belonging to Jesus? </a:t>
          </a:r>
        </a:p>
      </dgm:t>
    </dgm:pt>
    <dgm:pt modelId="{971F7A20-9614-4471-903B-83F342292377}" type="parTrans" cxnId="{1FD4770F-6D91-415B-AF72-C4B2FB82CDD2}">
      <dgm:prSet/>
      <dgm:spPr/>
      <dgm:t>
        <a:bodyPr/>
        <a:lstStyle/>
        <a:p>
          <a:endParaRPr lang="en-US"/>
        </a:p>
      </dgm:t>
    </dgm:pt>
    <dgm:pt modelId="{4F6D4B6B-54F6-4E6D-ABF5-C62210210CC8}" type="sibTrans" cxnId="{1FD4770F-6D91-415B-AF72-C4B2FB82CDD2}">
      <dgm:prSet/>
      <dgm:spPr/>
      <dgm:t>
        <a:bodyPr/>
        <a:lstStyle/>
        <a:p>
          <a:endParaRPr lang="en-US"/>
        </a:p>
      </dgm:t>
    </dgm:pt>
    <dgm:pt modelId="{2DB1BC0B-9C68-464B-8958-7D35F4A574AE}">
      <dgm:prSet custT="1"/>
      <dgm:spPr/>
      <dgm:t>
        <a:bodyPr/>
        <a:lstStyle/>
        <a:p>
          <a:r>
            <a:rPr lang="en-US" sz="3600" dirty="0">
              <a:latin typeface="Times New Roman" panose="02020603050405020304" pitchFamily="18" charset="0"/>
              <a:cs typeface="Times New Roman" panose="02020603050405020304" pitchFamily="18" charset="0"/>
            </a:rPr>
            <a:t>Romans 15:4</a:t>
          </a:r>
        </a:p>
      </dgm:t>
    </dgm:pt>
    <dgm:pt modelId="{7066D649-0782-401C-8934-0B80797F62CD}" type="parTrans" cxnId="{07456477-3F68-4770-9A66-DDC228F847C5}">
      <dgm:prSet/>
      <dgm:spPr/>
      <dgm:t>
        <a:bodyPr/>
        <a:lstStyle/>
        <a:p>
          <a:endParaRPr lang="en-US"/>
        </a:p>
      </dgm:t>
    </dgm:pt>
    <dgm:pt modelId="{B346FCC9-DEDD-40AE-A618-EED37747AAA8}" type="sibTrans" cxnId="{07456477-3F68-4770-9A66-DDC228F847C5}">
      <dgm:prSet/>
      <dgm:spPr/>
      <dgm:t>
        <a:bodyPr/>
        <a:lstStyle/>
        <a:p>
          <a:endParaRPr lang="en-US"/>
        </a:p>
      </dgm:t>
    </dgm:pt>
    <dgm:pt modelId="{7EE605AB-9874-4F80-9EE3-BCD058FE776A}">
      <dgm:prSet custT="1"/>
      <dgm:spPr/>
      <dgm:t>
        <a:bodyPr/>
        <a:lstStyle/>
        <a:p>
          <a:r>
            <a:rPr lang="en-US" sz="3600" dirty="0">
              <a:latin typeface="Times New Roman" panose="02020603050405020304" pitchFamily="18" charset="0"/>
              <a:cs typeface="Times New Roman" panose="02020603050405020304" pitchFamily="18" charset="0"/>
            </a:rPr>
            <a:t>1 Samuel 8:1-10, 17-22</a:t>
          </a:r>
        </a:p>
      </dgm:t>
    </dgm:pt>
    <dgm:pt modelId="{86DAF6ED-354B-43F5-AF93-7D147A02BB92}" type="parTrans" cxnId="{EE1AB740-5A63-4357-8E28-1E9185EA6766}">
      <dgm:prSet/>
      <dgm:spPr/>
      <dgm:t>
        <a:bodyPr/>
        <a:lstStyle/>
        <a:p>
          <a:endParaRPr lang="en-US"/>
        </a:p>
      </dgm:t>
    </dgm:pt>
    <dgm:pt modelId="{F52C4437-D8AE-4DED-AFED-1D5E9700498B}" type="sibTrans" cxnId="{EE1AB740-5A63-4357-8E28-1E9185EA6766}">
      <dgm:prSet/>
      <dgm:spPr/>
      <dgm:t>
        <a:bodyPr/>
        <a:lstStyle/>
        <a:p>
          <a:endParaRPr lang="en-US"/>
        </a:p>
      </dgm:t>
    </dgm:pt>
    <dgm:pt modelId="{57D35EB8-0371-4B9B-BBE6-A2445DD0DF09}">
      <dgm:prSet custT="1"/>
      <dgm:spPr/>
      <dgm:t>
        <a:bodyPr/>
        <a:lstStyle/>
        <a:p>
          <a:r>
            <a:rPr lang="en-US" sz="3600" dirty="0">
              <a:latin typeface="Times New Roman" panose="02020603050405020304" pitchFamily="18" charset="0"/>
              <a:cs typeface="Times New Roman" panose="02020603050405020304" pitchFamily="18" charset="0"/>
            </a:rPr>
            <a:t>1 Samuel 10:17-19</a:t>
          </a:r>
        </a:p>
      </dgm:t>
    </dgm:pt>
    <dgm:pt modelId="{189E2A08-A48F-42EB-8AF1-7DCD580AE1F9}" type="parTrans" cxnId="{0A6615FA-8406-4A16-8BE7-6560869E5C7A}">
      <dgm:prSet/>
      <dgm:spPr/>
      <dgm:t>
        <a:bodyPr/>
        <a:lstStyle/>
        <a:p>
          <a:endParaRPr lang="en-US"/>
        </a:p>
      </dgm:t>
    </dgm:pt>
    <dgm:pt modelId="{EC210536-EDAA-420F-8A92-DC91C782D6F1}" type="sibTrans" cxnId="{0A6615FA-8406-4A16-8BE7-6560869E5C7A}">
      <dgm:prSet/>
      <dgm:spPr/>
      <dgm:t>
        <a:bodyPr/>
        <a:lstStyle/>
        <a:p>
          <a:endParaRPr lang="en-US"/>
        </a:p>
      </dgm:t>
    </dgm:pt>
    <dgm:pt modelId="{7EECC961-D113-4B3F-9A21-E90548EF27E9}">
      <dgm:prSet custT="1"/>
      <dgm:spPr/>
      <dgm:t>
        <a:bodyPr/>
        <a:lstStyle/>
        <a:p>
          <a:r>
            <a:rPr lang="en-US" sz="500" dirty="0"/>
            <a:t>1</a:t>
          </a:r>
          <a:r>
            <a:rPr lang="en-US" sz="3200" dirty="0">
              <a:latin typeface="Times New Roman" panose="02020603050405020304" pitchFamily="18" charset="0"/>
              <a:cs typeface="Times New Roman" panose="02020603050405020304" pitchFamily="18" charset="0"/>
            </a:rPr>
            <a:t> 1 Samuel 12:12-25, “that we might be like the nations round about us</a:t>
          </a:r>
          <a:r>
            <a:rPr lang="en-US" sz="500" dirty="0"/>
            <a:t>”</a:t>
          </a:r>
        </a:p>
      </dgm:t>
    </dgm:pt>
    <dgm:pt modelId="{85F2B938-CD49-46A4-B6F8-8689086BE160}" type="parTrans" cxnId="{798F2BDC-F48C-4E9A-AEB9-5F34B43AF176}">
      <dgm:prSet/>
      <dgm:spPr/>
      <dgm:t>
        <a:bodyPr/>
        <a:lstStyle/>
        <a:p>
          <a:endParaRPr lang="en-US"/>
        </a:p>
      </dgm:t>
    </dgm:pt>
    <dgm:pt modelId="{B2BCCF2D-D989-476B-ACD6-BC740D6D8396}" type="sibTrans" cxnId="{798F2BDC-F48C-4E9A-AEB9-5F34B43AF176}">
      <dgm:prSet/>
      <dgm:spPr/>
      <dgm:t>
        <a:bodyPr/>
        <a:lstStyle/>
        <a:p>
          <a:endParaRPr lang="en-US"/>
        </a:p>
      </dgm:t>
    </dgm:pt>
    <dgm:pt modelId="{604B9B8A-2CA0-4440-B21E-B62F73E9CB9D}">
      <dgm:prSet custT="1"/>
      <dgm:spPr/>
      <dgm:t>
        <a:bodyPr/>
        <a:lstStyle/>
        <a:p>
          <a:r>
            <a:rPr lang="en-US" sz="3200" b="0" dirty="0">
              <a:latin typeface="Times New Roman" panose="02020603050405020304" pitchFamily="18" charset="0"/>
              <a:cs typeface="Times New Roman" panose="02020603050405020304" pitchFamily="18" charset="0"/>
            </a:rPr>
            <a:t>1 Corinthians 10:6, 11</a:t>
          </a:r>
        </a:p>
      </dgm:t>
    </dgm:pt>
    <dgm:pt modelId="{13D66076-709C-4668-B5B8-FBFFD8B0F458}" type="parTrans" cxnId="{CDB3CA18-FA5D-4675-AEB0-442C24D6CB99}">
      <dgm:prSet/>
      <dgm:spPr/>
      <dgm:t>
        <a:bodyPr/>
        <a:lstStyle/>
        <a:p>
          <a:endParaRPr lang="en-US"/>
        </a:p>
      </dgm:t>
    </dgm:pt>
    <dgm:pt modelId="{7FA19C24-F912-4185-A4D7-EC335711BECE}" type="sibTrans" cxnId="{CDB3CA18-FA5D-4675-AEB0-442C24D6CB99}">
      <dgm:prSet/>
      <dgm:spPr/>
      <dgm:t>
        <a:bodyPr/>
        <a:lstStyle/>
        <a:p>
          <a:endParaRPr lang="en-US"/>
        </a:p>
      </dgm:t>
    </dgm:pt>
    <dgm:pt modelId="{EEF1FA59-3F6A-4FD8-8C18-C910F7F9CC41}" type="pres">
      <dgm:prSet presAssocID="{522199D2-D76A-4893-9F63-07209D18045F}" presName="linear" presStyleCnt="0">
        <dgm:presLayoutVars>
          <dgm:animLvl val="lvl"/>
          <dgm:resizeHandles val="exact"/>
        </dgm:presLayoutVars>
      </dgm:prSet>
      <dgm:spPr/>
    </dgm:pt>
    <dgm:pt modelId="{202B5DCF-D069-4C06-81B0-9F3D4161BE5D}" type="pres">
      <dgm:prSet presAssocID="{49A30D64-A55D-488A-8323-DDC9BAFCDC62}" presName="parentText" presStyleLbl="node1" presStyleIdx="0" presStyleCnt="6" custScaleY="217692" custLinFactY="-3828" custLinFactNeighborX="1447" custLinFactNeighborY="-100000">
        <dgm:presLayoutVars>
          <dgm:chMax val="0"/>
          <dgm:bulletEnabled val="1"/>
        </dgm:presLayoutVars>
      </dgm:prSet>
      <dgm:spPr/>
    </dgm:pt>
    <dgm:pt modelId="{FE820E2C-28B6-4601-98F6-0E842BCFC19A}" type="pres">
      <dgm:prSet presAssocID="{4F6D4B6B-54F6-4E6D-ABF5-C62210210CC8}" presName="spacer" presStyleCnt="0"/>
      <dgm:spPr/>
    </dgm:pt>
    <dgm:pt modelId="{285D6F1F-D60B-4D21-B65C-90A6BA6DAF6F}" type="pres">
      <dgm:prSet presAssocID="{604B9B8A-2CA0-4440-B21E-B62F73E9CB9D}" presName="parentText" presStyleLbl="node1" presStyleIdx="1" presStyleCnt="6">
        <dgm:presLayoutVars>
          <dgm:chMax val="0"/>
          <dgm:bulletEnabled val="1"/>
        </dgm:presLayoutVars>
      </dgm:prSet>
      <dgm:spPr/>
    </dgm:pt>
    <dgm:pt modelId="{1525D87D-679D-4F43-9016-7A9FEA3098B4}" type="pres">
      <dgm:prSet presAssocID="{7FA19C24-F912-4185-A4D7-EC335711BECE}" presName="spacer" presStyleCnt="0"/>
      <dgm:spPr/>
    </dgm:pt>
    <dgm:pt modelId="{A9CA806A-D49C-4762-AB85-1409DBA1B2B7}" type="pres">
      <dgm:prSet presAssocID="{2DB1BC0B-9C68-464B-8958-7D35F4A574AE}" presName="parentText" presStyleLbl="node1" presStyleIdx="2" presStyleCnt="6">
        <dgm:presLayoutVars>
          <dgm:chMax val="0"/>
          <dgm:bulletEnabled val="1"/>
        </dgm:presLayoutVars>
      </dgm:prSet>
      <dgm:spPr/>
    </dgm:pt>
    <dgm:pt modelId="{67A828A0-94C1-4D75-AA5F-5EDC5C2733CA}" type="pres">
      <dgm:prSet presAssocID="{B346FCC9-DEDD-40AE-A618-EED37747AAA8}" presName="spacer" presStyleCnt="0"/>
      <dgm:spPr/>
    </dgm:pt>
    <dgm:pt modelId="{882628EF-AB8B-4965-BAA9-91D3ED83DA16}" type="pres">
      <dgm:prSet presAssocID="{7EE605AB-9874-4F80-9EE3-BCD058FE776A}" presName="parentText" presStyleLbl="node1" presStyleIdx="3" presStyleCnt="6" custLinFactY="-3079" custLinFactNeighborX="166" custLinFactNeighborY="-100000">
        <dgm:presLayoutVars>
          <dgm:chMax val="0"/>
          <dgm:bulletEnabled val="1"/>
        </dgm:presLayoutVars>
      </dgm:prSet>
      <dgm:spPr/>
    </dgm:pt>
    <dgm:pt modelId="{BFB25122-8ED2-4FB8-8767-126B8163CC2D}" type="pres">
      <dgm:prSet presAssocID="{F52C4437-D8AE-4DED-AFED-1D5E9700498B}" presName="spacer" presStyleCnt="0"/>
      <dgm:spPr/>
    </dgm:pt>
    <dgm:pt modelId="{B2CE9B3E-426F-4B64-A0F0-B7792A68D251}" type="pres">
      <dgm:prSet presAssocID="{57D35EB8-0371-4B9B-BBE6-A2445DD0DF09}" presName="parentText" presStyleLbl="node1" presStyleIdx="4" presStyleCnt="6">
        <dgm:presLayoutVars>
          <dgm:chMax val="0"/>
          <dgm:bulletEnabled val="1"/>
        </dgm:presLayoutVars>
      </dgm:prSet>
      <dgm:spPr/>
    </dgm:pt>
    <dgm:pt modelId="{56C8AB8D-3C84-484C-A716-319D2756C523}" type="pres">
      <dgm:prSet presAssocID="{EC210536-EDAA-420F-8A92-DC91C782D6F1}" presName="spacer" presStyleCnt="0"/>
      <dgm:spPr/>
    </dgm:pt>
    <dgm:pt modelId="{621FF56F-7D2F-4BA1-A426-32D3AEF1286C}" type="pres">
      <dgm:prSet presAssocID="{7EECC961-D113-4B3F-9A21-E90548EF27E9}" presName="parentText" presStyleLbl="node1" presStyleIdx="5" presStyleCnt="6">
        <dgm:presLayoutVars>
          <dgm:chMax val="0"/>
          <dgm:bulletEnabled val="1"/>
        </dgm:presLayoutVars>
      </dgm:prSet>
      <dgm:spPr/>
    </dgm:pt>
  </dgm:ptLst>
  <dgm:cxnLst>
    <dgm:cxn modelId="{1FD4770F-6D91-415B-AF72-C4B2FB82CDD2}" srcId="{522199D2-D76A-4893-9F63-07209D18045F}" destId="{49A30D64-A55D-488A-8323-DDC9BAFCDC62}" srcOrd="0" destOrd="0" parTransId="{971F7A20-9614-4471-903B-83F342292377}" sibTransId="{4F6D4B6B-54F6-4E6D-ABF5-C62210210CC8}"/>
    <dgm:cxn modelId="{70825911-52C3-4EEB-BE58-7BC9E7C13503}" type="presOf" srcId="{604B9B8A-2CA0-4440-B21E-B62F73E9CB9D}" destId="{285D6F1F-D60B-4D21-B65C-90A6BA6DAF6F}" srcOrd="0" destOrd="0" presId="urn:microsoft.com/office/officeart/2005/8/layout/vList2"/>
    <dgm:cxn modelId="{CDB3CA18-FA5D-4675-AEB0-442C24D6CB99}" srcId="{522199D2-D76A-4893-9F63-07209D18045F}" destId="{604B9B8A-2CA0-4440-B21E-B62F73E9CB9D}" srcOrd="1" destOrd="0" parTransId="{13D66076-709C-4668-B5B8-FBFFD8B0F458}" sibTransId="{7FA19C24-F912-4185-A4D7-EC335711BECE}"/>
    <dgm:cxn modelId="{59B0D436-A65B-4FC5-8FCD-A6A5032EF854}" type="presOf" srcId="{49A30D64-A55D-488A-8323-DDC9BAFCDC62}" destId="{202B5DCF-D069-4C06-81B0-9F3D4161BE5D}" srcOrd="0" destOrd="0" presId="urn:microsoft.com/office/officeart/2005/8/layout/vList2"/>
    <dgm:cxn modelId="{87959F3D-5CF6-4249-987C-6583872F8B11}" type="presOf" srcId="{7EE605AB-9874-4F80-9EE3-BCD058FE776A}" destId="{882628EF-AB8B-4965-BAA9-91D3ED83DA16}" srcOrd="0" destOrd="0" presId="urn:microsoft.com/office/officeart/2005/8/layout/vList2"/>
    <dgm:cxn modelId="{EE1AB740-5A63-4357-8E28-1E9185EA6766}" srcId="{522199D2-D76A-4893-9F63-07209D18045F}" destId="{7EE605AB-9874-4F80-9EE3-BCD058FE776A}" srcOrd="3" destOrd="0" parTransId="{86DAF6ED-354B-43F5-AF93-7D147A02BB92}" sibTransId="{F52C4437-D8AE-4DED-AFED-1D5E9700498B}"/>
    <dgm:cxn modelId="{E00DB541-7452-4B1E-89BA-3BA7758453C6}" type="presOf" srcId="{2DB1BC0B-9C68-464B-8958-7D35F4A574AE}" destId="{A9CA806A-D49C-4762-AB85-1409DBA1B2B7}" srcOrd="0" destOrd="0" presId="urn:microsoft.com/office/officeart/2005/8/layout/vList2"/>
    <dgm:cxn modelId="{07456477-3F68-4770-9A66-DDC228F847C5}" srcId="{522199D2-D76A-4893-9F63-07209D18045F}" destId="{2DB1BC0B-9C68-464B-8958-7D35F4A574AE}" srcOrd="2" destOrd="0" parTransId="{7066D649-0782-401C-8934-0B80797F62CD}" sibTransId="{B346FCC9-DEDD-40AE-A618-EED37747AAA8}"/>
    <dgm:cxn modelId="{E22E728C-F834-45D4-92FB-09C5A823F60D}" type="presOf" srcId="{7EECC961-D113-4B3F-9A21-E90548EF27E9}" destId="{621FF56F-7D2F-4BA1-A426-32D3AEF1286C}" srcOrd="0" destOrd="0" presId="urn:microsoft.com/office/officeart/2005/8/layout/vList2"/>
    <dgm:cxn modelId="{212D36C7-B938-4BCD-9866-082981ED2238}" type="presOf" srcId="{57D35EB8-0371-4B9B-BBE6-A2445DD0DF09}" destId="{B2CE9B3E-426F-4B64-A0F0-B7792A68D251}" srcOrd="0" destOrd="0" presId="urn:microsoft.com/office/officeart/2005/8/layout/vList2"/>
    <dgm:cxn modelId="{798F2BDC-F48C-4E9A-AEB9-5F34B43AF176}" srcId="{522199D2-D76A-4893-9F63-07209D18045F}" destId="{7EECC961-D113-4B3F-9A21-E90548EF27E9}" srcOrd="5" destOrd="0" parTransId="{85F2B938-CD49-46A4-B6F8-8689086BE160}" sibTransId="{B2BCCF2D-D989-476B-ACD6-BC740D6D8396}"/>
    <dgm:cxn modelId="{0A6615FA-8406-4A16-8BE7-6560869E5C7A}" srcId="{522199D2-D76A-4893-9F63-07209D18045F}" destId="{57D35EB8-0371-4B9B-BBE6-A2445DD0DF09}" srcOrd="4" destOrd="0" parTransId="{189E2A08-A48F-42EB-8AF1-7DCD580AE1F9}" sibTransId="{EC210536-EDAA-420F-8A92-DC91C782D6F1}"/>
    <dgm:cxn modelId="{041BE2FD-4F55-4C31-A613-54F8E89EA423}" type="presOf" srcId="{522199D2-D76A-4893-9F63-07209D18045F}" destId="{EEF1FA59-3F6A-4FD8-8C18-C910F7F9CC41}" srcOrd="0" destOrd="0" presId="urn:microsoft.com/office/officeart/2005/8/layout/vList2"/>
    <dgm:cxn modelId="{BDA77702-5082-4931-807E-1E730BE9DD6D}" type="presParOf" srcId="{EEF1FA59-3F6A-4FD8-8C18-C910F7F9CC41}" destId="{202B5DCF-D069-4C06-81B0-9F3D4161BE5D}" srcOrd="0" destOrd="0" presId="urn:microsoft.com/office/officeart/2005/8/layout/vList2"/>
    <dgm:cxn modelId="{8E517D40-1D4B-4A58-A428-1153846446FE}" type="presParOf" srcId="{EEF1FA59-3F6A-4FD8-8C18-C910F7F9CC41}" destId="{FE820E2C-28B6-4601-98F6-0E842BCFC19A}" srcOrd="1" destOrd="0" presId="urn:microsoft.com/office/officeart/2005/8/layout/vList2"/>
    <dgm:cxn modelId="{D4A499BD-EC1B-40E7-BB07-B4B509BAE5AA}" type="presParOf" srcId="{EEF1FA59-3F6A-4FD8-8C18-C910F7F9CC41}" destId="{285D6F1F-D60B-4D21-B65C-90A6BA6DAF6F}" srcOrd="2" destOrd="0" presId="urn:microsoft.com/office/officeart/2005/8/layout/vList2"/>
    <dgm:cxn modelId="{89D1167F-2318-426B-9778-7CE1DCB02D76}" type="presParOf" srcId="{EEF1FA59-3F6A-4FD8-8C18-C910F7F9CC41}" destId="{1525D87D-679D-4F43-9016-7A9FEA3098B4}" srcOrd="3" destOrd="0" presId="urn:microsoft.com/office/officeart/2005/8/layout/vList2"/>
    <dgm:cxn modelId="{2EF1B123-C1EF-4619-A2AD-2B2321FB0BE5}" type="presParOf" srcId="{EEF1FA59-3F6A-4FD8-8C18-C910F7F9CC41}" destId="{A9CA806A-D49C-4762-AB85-1409DBA1B2B7}" srcOrd="4" destOrd="0" presId="urn:microsoft.com/office/officeart/2005/8/layout/vList2"/>
    <dgm:cxn modelId="{C5FDBF64-D657-4545-A927-711E6DAB3B89}" type="presParOf" srcId="{EEF1FA59-3F6A-4FD8-8C18-C910F7F9CC41}" destId="{67A828A0-94C1-4D75-AA5F-5EDC5C2733CA}" srcOrd="5" destOrd="0" presId="urn:microsoft.com/office/officeart/2005/8/layout/vList2"/>
    <dgm:cxn modelId="{7952B799-676B-4376-8D15-3FD52C64F498}" type="presParOf" srcId="{EEF1FA59-3F6A-4FD8-8C18-C910F7F9CC41}" destId="{882628EF-AB8B-4965-BAA9-91D3ED83DA16}" srcOrd="6" destOrd="0" presId="urn:microsoft.com/office/officeart/2005/8/layout/vList2"/>
    <dgm:cxn modelId="{EBD8E2C3-A8F6-4D5A-98DD-795A6DE55B24}" type="presParOf" srcId="{EEF1FA59-3F6A-4FD8-8C18-C910F7F9CC41}" destId="{BFB25122-8ED2-4FB8-8767-126B8163CC2D}" srcOrd="7" destOrd="0" presId="urn:microsoft.com/office/officeart/2005/8/layout/vList2"/>
    <dgm:cxn modelId="{C6D6A9A6-8CE3-46E8-B58A-594FBC36ED3A}" type="presParOf" srcId="{EEF1FA59-3F6A-4FD8-8C18-C910F7F9CC41}" destId="{B2CE9B3E-426F-4B64-A0F0-B7792A68D251}" srcOrd="8" destOrd="0" presId="urn:microsoft.com/office/officeart/2005/8/layout/vList2"/>
    <dgm:cxn modelId="{0BEBF8A0-D960-45BE-AF47-7B7AB7B4B481}" type="presParOf" srcId="{EEF1FA59-3F6A-4FD8-8C18-C910F7F9CC41}" destId="{56C8AB8D-3C84-484C-A716-319D2756C523}" srcOrd="9" destOrd="0" presId="urn:microsoft.com/office/officeart/2005/8/layout/vList2"/>
    <dgm:cxn modelId="{14D21D9D-7AE0-44C9-BDED-9C16764F2B09}" type="presParOf" srcId="{EEF1FA59-3F6A-4FD8-8C18-C910F7F9CC41}" destId="{621FF56F-7D2F-4BA1-A426-32D3AEF1286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D91328-B46C-468A-90CA-879819A2CA6E}"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AFC98F3D-7F0F-47B5-9DB8-0BEC69B873EB}">
      <dgm:prSet/>
      <dgm:spPr/>
      <dgm:t>
        <a:bodyPr/>
        <a:lstStyle/>
        <a:p>
          <a:r>
            <a:rPr lang="en-US" dirty="0">
              <a:solidFill>
                <a:schemeClr val="tx1"/>
              </a:solidFill>
              <a:latin typeface="Times New Roman" panose="02020603050405020304" pitchFamily="18" charset="0"/>
              <a:cs typeface="Times New Roman" panose="02020603050405020304" pitchFamily="18" charset="0"/>
            </a:rPr>
            <a:t>Today Spiritual Israel has departed from the Old Paths Jeremiah wrote of in Jeremiah 6:10. Matthew 28:18-20, declares the Authority of Christ overall.</a:t>
          </a:r>
        </a:p>
      </dgm:t>
    </dgm:pt>
    <dgm:pt modelId="{0AB944BF-3608-4012-A4B1-D0763236CDA8}" type="parTrans" cxnId="{7079CA18-EEA4-4FB7-BCA3-31725C9B5E78}">
      <dgm:prSet/>
      <dgm:spPr/>
      <dgm:t>
        <a:bodyPr/>
        <a:lstStyle/>
        <a:p>
          <a:endParaRPr lang="en-US"/>
        </a:p>
      </dgm:t>
    </dgm:pt>
    <dgm:pt modelId="{043EFC9B-1B01-4CD3-8841-370E54F194B3}" type="sibTrans" cxnId="{7079CA18-EEA4-4FB7-BCA3-31725C9B5E78}">
      <dgm:prSet/>
      <dgm:spPr/>
      <dgm:t>
        <a:bodyPr/>
        <a:lstStyle/>
        <a:p>
          <a:endParaRPr lang="en-US"/>
        </a:p>
      </dgm:t>
    </dgm:pt>
    <dgm:pt modelId="{2EF0FD42-07DD-4541-8547-750C088A7E12}">
      <dgm:prSet custT="1"/>
      <dgm:spPr/>
      <dgm:t>
        <a:bodyPr/>
        <a:lstStyle/>
        <a:p>
          <a:r>
            <a:rPr lang="en-US" sz="2800" dirty="0">
              <a:latin typeface="Times New Roman" panose="02020603050405020304" pitchFamily="18" charset="0"/>
              <a:cs typeface="Times New Roman" panose="02020603050405020304" pitchFamily="18" charset="0"/>
            </a:rPr>
            <a:t>How can Jesus possibly be our King when we seek to be like all the churches round about us?</a:t>
          </a:r>
        </a:p>
      </dgm:t>
    </dgm:pt>
    <dgm:pt modelId="{A43C211D-1430-42DE-8A82-9556DED419E2}" type="parTrans" cxnId="{D0F49F82-C856-4016-B5EF-E415583FDEEE}">
      <dgm:prSet/>
      <dgm:spPr/>
      <dgm:t>
        <a:bodyPr/>
        <a:lstStyle/>
        <a:p>
          <a:endParaRPr lang="en-US"/>
        </a:p>
      </dgm:t>
    </dgm:pt>
    <dgm:pt modelId="{8171B332-EC3E-4454-88C2-50F63AD0F787}" type="sibTrans" cxnId="{D0F49F82-C856-4016-B5EF-E415583FDEEE}">
      <dgm:prSet/>
      <dgm:spPr/>
      <dgm:t>
        <a:bodyPr/>
        <a:lstStyle/>
        <a:p>
          <a:endParaRPr lang="en-US"/>
        </a:p>
      </dgm:t>
    </dgm:pt>
    <dgm:pt modelId="{1AC92B20-6680-40CC-861F-BBD15AAEC6DE}">
      <dgm:prSet custT="1"/>
      <dgm:spPr/>
      <dgm:t>
        <a:bodyPr/>
        <a:lstStyle/>
        <a:p>
          <a:r>
            <a:rPr lang="en-US" sz="2800" dirty="0">
              <a:latin typeface="Times New Roman" panose="02020603050405020304" pitchFamily="18" charset="0"/>
              <a:cs typeface="Times New Roman" panose="02020603050405020304" pitchFamily="18" charset="0"/>
            </a:rPr>
            <a:t>Human practices that seem good to Christians.</a:t>
          </a:r>
        </a:p>
      </dgm:t>
    </dgm:pt>
    <dgm:pt modelId="{3E2CB6FA-6635-4F9F-914B-56DBF7E623D4}" type="parTrans" cxnId="{2741F43B-E4EC-4502-A331-58BDD7FB0FD2}">
      <dgm:prSet/>
      <dgm:spPr/>
      <dgm:t>
        <a:bodyPr/>
        <a:lstStyle/>
        <a:p>
          <a:endParaRPr lang="en-US"/>
        </a:p>
      </dgm:t>
    </dgm:pt>
    <dgm:pt modelId="{2CDA8433-087F-4DCF-9253-C36EE0379B71}" type="sibTrans" cxnId="{2741F43B-E4EC-4502-A331-58BDD7FB0FD2}">
      <dgm:prSet/>
      <dgm:spPr/>
      <dgm:t>
        <a:bodyPr/>
        <a:lstStyle/>
        <a:p>
          <a:endParaRPr lang="en-US"/>
        </a:p>
      </dgm:t>
    </dgm:pt>
    <dgm:pt modelId="{52CC2CE2-60D5-49A3-8D57-13C5AB5C349E}">
      <dgm:prSet custT="1"/>
      <dgm:spPr/>
      <dgm:t>
        <a:bodyPr/>
        <a:lstStyle/>
        <a:p>
          <a:r>
            <a:rPr lang="en-US" sz="2400" dirty="0">
              <a:solidFill>
                <a:schemeClr val="tx1"/>
              </a:solidFill>
              <a:latin typeface="Times New Roman" panose="02020603050405020304" pitchFamily="18" charset="0"/>
              <a:cs typeface="Times New Roman" panose="02020603050405020304" pitchFamily="18" charset="0"/>
            </a:rPr>
            <a:t>How can our Brethren worship the Lord our God like the churches round about us today and still remain faithful to the Lord?</a:t>
          </a:r>
        </a:p>
      </dgm:t>
    </dgm:pt>
    <dgm:pt modelId="{40E1F2AF-46DC-43DA-B801-903AD5520BFD}" type="parTrans" cxnId="{978CCDAA-1AFA-4C76-8832-5C58498E5E45}">
      <dgm:prSet/>
      <dgm:spPr/>
      <dgm:t>
        <a:bodyPr/>
        <a:lstStyle/>
        <a:p>
          <a:endParaRPr lang="en-US"/>
        </a:p>
      </dgm:t>
    </dgm:pt>
    <dgm:pt modelId="{D517955E-9782-4808-B9C3-93175BAC16A6}" type="sibTrans" cxnId="{978CCDAA-1AFA-4C76-8832-5C58498E5E45}">
      <dgm:prSet/>
      <dgm:spPr/>
      <dgm:t>
        <a:bodyPr/>
        <a:lstStyle/>
        <a:p>
          <a:endParaRPr lang="en-US"/>
        </a:p>
      </dgm:t>
    </dgm:pt>
    <dgm:pt modelId="{34B94203-E0A8-47E3-8FB7-37EEE807D295}">
      <dgm:prSet custT="1"/>
      <dgm:spPr/>
      <dgm:t>
        <a:bodyPr/>
        <a:lstStyle/>
        <a:p>
          <a:r>
            <a:rPr lang="en-US" sz="2400" dirty="0">
              <a:latin typeface="Times New Roman" panose="02020603050405020304" pitchFamily="18" charset="0"/>
              <a:cs typeface="Times New Roman" panose="02020603050405020304" pitchFamily="18" charset="0"/>
            </a:rPr>
            <a:t>Their worship is self – centered in all that would please men and their traditions.  Matthew 15:1-12</a:t>
          </a:r>
        </a:p>
      </dgm:t>
    </dgm:pt>
    <dgm:pt modelId="{58C1367F-BBBD-4FDB-B15C-589229BEAD99}" type="parTrans" cxnId="{F3247BB5-67B2-41C8-B905-DABA53269D2A}">
      <dgm:prSet/>
      <dgm:spPr/>
      <dgm:t>
        <a:bodyPr/>
        <a:lstStyle/>
        <a:p>
          <a:endParaRPr lang="en-US"/>
        </a:p>
      </dgm:t>
    </dgm:pt>
    <dgm:pt modelId="{609F350A-3FF0-40AE-9203-5EB20B079891}" type="sibTrans" cxnId="{F3247BB5-67B2-41C8-B905-DABA53269D2A}">
      <dgm:prSet/>
      <dgm:spPr/>
      <dgm:t>
        <a:bodyPr/>
        <a:lstStyle/>
        <a:p>
          <a:endParaRPr lang="en-US"/>
        </a:p>
      </dgm:t>
    </dgm:pt>
    <dgm:pt modelId="{8B4002FB-35F3-49FF-8BF6-D8C956067A85}">
      <dgm:prSet/>
      <dgm:spPr/>
      <dgm:t>
        <a:bodyPr/>
        <a:lstStyle/>
        <a:p>
          <a:r>
            <a:rPr lang="en-US" dirty="0"/>
            <a:t>How can the Brotherhood be faithful to Christ when they are seeking to worship the Lord Jesus through the teachings of men and according to their wisdom?</a:t>
          </a:r>
        </a:p>
      </dgm:t>
    </dgm:pt>
    <dgm:pt modelId="{4885FEE5-98E4-4317-AFCD-F4932D234A6B}" type="parTrans" cxnId="{B4C2E0A6-86FA-4632-914D-7C64F6289115}">
      <dgm:prSet/>
      <dgm:spPr/>
      <dgm:t>
        <a:bodyPr/>
        <a:lstStyle/>
        <a:p>
          <a:endParaRPr lang="en-US"/>
        </a:p>
      </dgm:t>
    </dgm:pt>
    <dgm:pt modelId="{BAE573F6-8617-4B39-BACA-4A33B0211F67}" type="sibTrans" cxnId="{B4C2E0A6-86FA-4632-914D-7C64F6289115}">
      <dgm:prSet/>
      <dgm:spPr/>
      <dgm:t>
        <a:bodyPr/>
        <a:lstStyle/>
        <a:p>
          <a:endParaRPr lang="en-US"/>
        </a:p>
      </dgm:t>
    </dgm:pt>
    <dgm:pt modelId="{43120BC2-6239-426F-889A-F4EA03CB34C0}" type="pres">
      <dgm:prSet presAssocID="{79D91328-B46C-468A-90CA-879819A2CA6E}" presName="diagram" presStyleCnt="0">
        <dgm:presLayoutVars>
          <dgm:dir/>
          <dgm:resizeHandles val="exact"/>
        </dgm:presLayoutVars>
      </dgm:prSet>
      <dgm:spPr/>
    </dgm:pt>
    <dgm:pt modelId="{FF9D44DE-C63C-409B-8FAA-5C624E26F63B}" type="pres">
      <dgm:prSet presAssocID="{AFC98F3D-7F0F-47B5-9DB8-0BEC69B873EB}" presName="node" presStyleLbl="node1" presStyleIdx="0" presStyleCnt="6">
        <dgm:presLayoutVars>
          <dgm:bulletEnabled val="1"/>
        </dgm:presLayoutVars>
      </dgm:prSet>
      <dgm:spPr/>
    </dgm:pt>
    <dgm:pt modelId="{D77B0038-1FF3-49FD-9A1A-EADBC9A36936}" type="pres">
      <dgm:prSet presAssocID="{043EFC9B-1B01-4CD3-8841-370E54F194B3}" presName="sibTrans" presStyleCnt="0"/>
      <dgm:spPr/>
    </dgm:pt>
    <dgm:pt modelId="{BD1290D4-F57C-4354-A86E-38612EFB82E1}" type="pres">
      <dgm:prSet presAssocID="{2EF0FD42-07DD-4541-8547-750C088A7E12}" presName="node" presStyleLbl="node1" presStyleIdx="1" presStyleCnt="6">
        <dgm:presLayoutVars>
          <dgm:bulletEnabled val="1"/>
        </dgm:presLayoutVars>
      </dgm:prSet>
      <dgm:spPr/>
    </dgm:pt>
    <dgm:pt modelId="{1E838F44-C5E3-44BD-8143-A172F803998D}" type="pres">
      <dgm:prSet presAssocID="{8171B332-EC3E-4454-88C2-50F63AD0F787}" presName="sibTrans" presStyleCnt="0"/>
      <dgm:spPr/>
    </dgm:pt>
    <dgm:pt modelId="{616128C4-A23E-4A82-81CA-2BC10734492D}" type="pres">
      <dgm:prSet presAssocID="{1AC92B20-6680-40CC-861F-BBD15AAEC6DE}" presName="node" presStyleLbl="node1" presStyleIdx="2" presStyleCnt="6">
        <dgm:presLayoutVars>
          <dgm:bulletEnabled val="1"/>
        </dgm:presLayoutVars>
      </dgm:prSet>
      <dgm:spPr/>
    </dgm:pt>
    <dgm:pt modelId="{B6818494-9AD9-481A-B27C-3EDBF15B7376}" type="pres">
      <dgm:prSet presAssocID="{2CDA8433-087F-4DCF-9253-C36EE0379B71}" presName="sibTrans" presStyleCnt="0"/>
      <dgm:spPr/>
    </dgm:pt>
    <dgm:pt modelId="{5440A08B-AEF2-4A9D-97F4-18F41155F95C}" type="pres">
      <dgm:prSet presAssocID="{52CC2CE2-60D5-49A3-8D57-13C5AB5C349E}" presName="node" presStyleLbl="node1" presStyleIdx="3" presStyleCnt="6">
        <dgm:presLayoutVars>
          <dgm:bulletEnabled val="1"/>
        </dgm:presLayoutVars>
      </dgm:prSet>
      <dgm:spPr/>
    </dgm:pt>
    <dgm:pt modelId="{F9838633-437B-46C0-9B9F-12C7D89AB3F0}" type="pres">
      <dgm:prSet presAssocID="{D517955E-9782-4808-B9C3-93175BAC16A6}" presName="sibTrans" presStyleCnt="0"/>
      <dgm:spPr/>
    </dgm:pt>
    <dgm:pt modelId="{EDAE75DE-EBF1-4A2F-B5DA-5D441B83E1CE}" type="pres">
      <dgm:prSet presAssocID="{34B94203-E0A8-47E3-8FB7-37EEE807D295}" presName="node" presStyleLbl="node1" presStyleIdx="4" presStyleCnt="6">
        <dgm:presLayoutVars>
          <dgm:bulletEnabled val="1"/>
        </dgm:presLayoutVars>
      </dgm:prSet>
      <dgm:spPr/>
    </dgm:pt>
    <dgm:pt modelId="{7AA3B36B-5CA6-446B-813B-E5D35A5432FB}" type="pres">
      <dgm:prSet presAssocID="{609F350A-3FF0-40AE-9203-5EB20B079891}" presName="sibTrans" presStyleCnt="0"/>
      <dgm:spPr/>
    </dgm:pt>
    <dgm:pt modelId="{18C5445F-35B7-4F13-A318-56218AD0C37E}" type="pres">
      <dgm:prSet presAssocID="{8B4002FB-35F3-49FF-8BF6-D8C956067A85}" presName="node" presStyleLbl="node1" presStyleIdx="5" presStyleCnt="6">
        <dgm:presLayoutVars>
          <dgm:bulletEnabled val="1"/>
        </dgm:presLayoutVars>
      </dgm:prSet>
      <dgm:spPr/>
    </dgm:pt>
  </dgm:ptLst>
  <dgm:cxnLst>
    <dgm:cxn modelId="{7079CA18-EEA4-4FB7-BCA3-31725C9B5E78}" srcId="{79D91328-B46C-468A-90CA-879819A2CA6E}" destId="{AFC98F3D-7F0F-47B5-9DB8-0BEC69B873EB}" srcOrd="0" destOrd="0" parTransId="{0AB944BF-3608-4012-A4B1-D0763236CDA8}" sibTransId="{043EFC9B-1B01-4CD3-8841-370E54F194B3}"/>
    <dgm:cxn modelId="{5E6FE537-3E5F-4159-96F0-A90945AE7A1A}" type="presOf" srcId="{52CC2CE2-60D5-49A3-8D57-13C5AB5C349E}" destId="{5440A08B-AEF2-4A9D-97F4-18F41155F95C}" srcOrd="0" destOrd="0" presId="urn:microsoft.com/office/officeart/2005/8/layout/default"/>
    <dgm:cxn modelId="{DC5B1438-ABA4-4826-86B6-70740558B44E}" type="presOf" srcId="{2EF0FD42-07DD-4541-8547-750C088A7E12}" destId="{BD1290D4-F57C-4354-A86E-38612EFB82E1}" srcOrd="0" destOrd="0" presId="urn:microsoft.com/office/officeart/2005/8/layout/default"/>
    <dgm:cxn modelId="{2741F43B-E4EC-4502-A331-58BDD7FB0FD2}" srcId="{79D91328-B46C-468A-90CA-879819A2CA6E}" destId="{1AC92B20-6680-40CC-861F-BBD15AAEC6DE}" srcOrd="2" destOrd="0" parTransId="{3E2CB6FA-6635-4F9F-914B-56DBF7E623D4}" sibTransId="{2CDA8433-087F-4DCF-9253-C36EE0379B71}"/>
    <dgm:cxn modelId="{C1C89C3E-CBD0-473B-8452-AE299FD841C0}" type="presOf" srcId="{AFC98F3D-7F0F-47B5-9DB8-0BEC69B873EB}" destId="{FF9D44DE-C63C-409B-8FAA-5C624E26F63B}" srcOrd="0" destOrd="0" presId="urn:microsoft.com/office/officeart/2005/8/layout/default"/>
    <dgm:cxn modelId="{D0F49F82-C856-4016-B5EF-E415583FDEEE}" srcId="{79D91328-B46C-468A-90CA-879819A2CA6E}" destId="{2EF0FD42-07DD-4541-8547-750C088A7E12}" srcOrd="1" destOrd="0" parTransId="{A43C211D-1430-42DE-8A82-9556DED419E2}" sibTransId="{8171B332-EC3E-4454-88C2-50F63AD0F787}"/>
    <dgm:cxn modelId="{6A1A0D96-72E8-47C9-94F9-A14BF6B87FB7}" type="presOf" srcId="{8B4002FB-35F3-49FF-8BF6-D8C956067A85}" destId="{18C5445F-35B7-4F13-A318-56218AD0C37E}" srcOrd="0" destOrd="0" presId="urn:microsoft.com/office/officeart/2005/8/layout/default"/>
    <dgm:cxn modelId="{B4C2E0A6-86FA-4632-914D-7C64F6289115}" srcId="{79D91328-B46C-468A-90CA-879819A2CA6E}" destId="{8B4002FB-35F3-49FF-8BF6-D8C956067A85}" srcOrd="5" destOrd="0" parTransId="{4885FEE5-98E4-4317-AFCD-F4932D234A6B}" sibTransId="{BAE573F6-8617-4B39-BACA-4A33B0211F67}"/>
    <dgm:cxn modelId="{978CCDAA-1AFA-4C76-8832-5C58498E5E45}" srcId="{79D91328-B46C-468A-90CA-879819A2CA6E}" destId="{52CC2CE2-60D5-49A3-8D57-13C5AB5C349E}" srcOrd="3" destOrd="0" parTransId="{40E1F2AF-46DC-43DA-B801-903AD5520BFD}" sibTransId="{D517955E-9782-4808-B9C3-93175BAC16A6}"/>
    <dgm:cxn modelId="{DF8869B1-AB51-4C4A-9B80-959FD4A7C39F}" type="presOf" srcId="{1AC92B20-6680-40CC-861F-BBD15AAEC6DE}" destId="{616128C4-A23E-4A82-81CA-2BC10734492D}" srcOrd="0" destOrd="0" presId="urn:microsoft.com/office/officeart/2005/8/layout/default"/>
    <dgm:cxn modelId="{F3247BB5-67B2-41C8-B905-DABA53269D2A}" srcId="{79D91328-B46C-468A-90CA-879819A2CA6E}" destId="{34B94203-E0A8-47E3-8FB7-37EEE807D295}" srcOrd="4" destOrd="0" parTransId="{58C1367F-BBBD-4FDB-B15C-589229BEAD99}" sibTransId="{609F350A-3FF0-40AE-9203-5EB20B079891}"/>
    <dgm:cxn modelId="{4A4FD9D0-ECBF-4F79-9D78-CD881A8DBC49}" type="presOf" srcId="{79D91328-B46C-468A-90CA-879819A2CA6E}" destId="{43120BC2-6239-426F-889A-F4EA03CB34C0}" srcOrd="0" destOrd="0" presId="urn:microsoft.com/office/officeart/2005/8/layout/default"/>
    <dgm:cxn modelId="{2CF92AF8-DB30-4F56-91A7-572B7E435062}" type="presOf" srcId="{34B94203-E0A8-47E3-8FB7-37EEE807D295}" destId="{EDAE75DE-EBF1-4A2F-B5DA-5D441B83E1CE}" srcOrd="0" destOrd="0" presId="urn:microsoft.com/office/officeart/2005/8/layout/default"/>
    <dgm:cxn modelId="{2DA7CB51-2BB9-4720-B9E3-5711C46DE715}" type="presParOf" srcId="{43120BC2-6239-426F-889A-F4EA03CB34C0}" destId="{FF9D44DE-C63C-409B-8FAA-5C624E26F63B}" srcOrd="0" destOrd="0" presId="urn:microsoft.com/office/officeart/2005/8/layout/default"/>
    <dgm:cxn modelId="{C554C8B7-84C1-42C0-AE78-F356B2B1AB24}" type="presParOf" srcId="{43120BC2-6239-426F-889A-F4EA03CB34C0}" destId="{D77B0038-1FF3-49FD-9A1A-EADBC9A36936}" srcOrd="1" destOrd="0" presId="urn:microsoft.com/office/officeart/2005/8/layout/default"/>
    <dgm:cxn modelId="{BD89701C-58F7-402E-A0B2-43CE05F0C090}" type="presParOf" srcId="{43120BC2-6239-426F-889A-F4EA03CB34C0}" destId="{BD1290D4-F57C-4354-A86E-38612EFB82E1}" srcOrd="2" destOrd="0" presId="urn:microsoft.com/office/officeart/2005/8/layout/default"/>
    <dgm:cxn modelId="{D4B8A129-10BF-40E1-B57B-155DC4F90A0E}" type="presParOf" srcId="{43120BC2-6239-426F-889A-F4EA03CB34C0}" destId="{1E838F44-C5E3-44BD-8143-A172F803998D}" srcOrd="3" destOrd="0" presId="urn:microsoft.com/office/officeart/2005/8/layout/default"/>
    <dgm:cxn modelId="{17575FB0-508B-4DAB-ABBF-4693B46B38EB}" type="presParOf" srcId="{43120BC2-6239-426F-889A-F4EA03CB34C0}" destId="{616128C4-A23E-4A82-81CA-2BC10734492D}" srcOrd="4" destOrd="0" presId="urn:microsoft.com/office/officeart/2005/8/layout/default"/>
    <dgm:cxn modelId="{713A3175-54CB-4B6D-A44E-151E0A9DBBB6}" type="presParOf" srcId="{43120BC2-6239-426F-889A-F4EA03CB34C0}" destId="{B6818494-9AD9-481A-B27C-3EDBF15B7376}" srcOrd="5" destOrd="0" presId="urn:microsoft.com/office/officeart/2005/8/layout/default"/>
    <dgm:cxn modelId="{985A7D05-FCB7-47C3-BA91-9EE2F779375E}" type="presParOf" srcId="{43120BC2-6239-426F-889A-F4EA03CB34C0}" destId="{5440A08B-AEF2-4A9D-97F4-18F41155F95C}" srcOrd="6" destOrd="0" presId="urn:microsoft.com/office/officeart/2005/8/layout/default"/>
    <dgm:cxn modelId="{B37A8FE2-A4D8-432E-AB1E-4F468F6108FD}" type="presParOf" srcId="{43120BC2-6239-426F-889A-F4EA03CB34C0}" destId="{F9838633-437B-46C0-9B9F-12C7D89AB3F0}" srcOrd="7" destOrd="0" presId="urn:microsoft.com/office/officeart/2005/8/layout/default"/>
    <dgm:cxn modelId="{EB18F20A-9EE3-4DF0-B6F6-9D5ADEAEEC67}" type="presParOf" srcId="{43120BC2-6239-426F-889A-F4EA03CB34C0}" destId="{EDAE75DE-EBF1-4A2F-B5DA-5D441B83E1CE}" srcOrd="8" destOrd="0" presId="urn:microsoft.com/office/officeart/2005/8/layout/default"/>
    <dgm:cxn modelId="{90A7C554-4C9C-4434-8C94-DBCB4B50EC35}" type="presParOf" srcId="{43120BC2-6239-426F-889A-F4EA03CB34C0}" destId="{7AA3B36B-5CA6-446B-813B-E5D35A5432FB}" srcOrd="9" destOrd="0" presId="urn:microsoft.com/office/officeart/2005/8/layout/default"/>
    <dgm:cxn modelId="{E55AF844-CA1D-4149-95BD-49A518E9BAAE}" type="presParOf" srcId="{43120BC2-6239-426F-889A-F4EA03CB34C0}" destId="{18C5445F-35B7-4F13-A318-56218AD0C37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77701D-168C-4574-9B91-E90E4D73C9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B37DFBE-B11A-4845-BC71-861709E36FFB}">
      <dgm:prSet custT="1"/>
      <dgm:spPr/>
      <dgm:t>
        <a:bodyPr/>
        <a:lstStyle/>
        <a:p>
          <a:r>
            <a:rPr lang="en-US" sz="3600" b="1" dirty="0">
              <a:latin typeface="Times New Roman" panose="02020603050405020304" pitchFamily="18" charset="0"/>
              <a:cs typeface="Times New Roman" panose="02020603050405020304" pitchFamily="18" charset="0"/>
            </a:rPr>
            <a:t>They are not seeking the Old Paths!</a:t>
          </a:r>
        </a:p>
      </dgm:t>
    </dgm:pt>
    <dgm:pt modelId="{4E6BCF13-CA18-4EC6-90D5-607D0FA337EE}" type="parTrans" cxnId="{D0C2FF35-13CC-4757-A4FD-5FBED33BEE2D}">
      <dgm:prSet/>
      <dgm:spPr/>
      <dgm:t>
        <a:bodyPr/>
        <a:lstStyle/>
        <a:p>
          <a:endParaRPr lang="en-US"/>
        </a:p>
      </dgm:t>
    </dgm:pt>
    <dgm:pt modelId="{C8CBA520-E910-48E2-9F39-BFD672DEFCBE}" type="sibTrans" cxnId="{D0C2FF35-13CC-4757-A4FD-5FBED33BEE2D}">
      <dgm:prSet/>
      <dgm:spPr/>
      <dgm:t>
        <a:bodyPr/>
        <a:lstStyle/>
        <a:p>
          <a:endParaRPr lang="en-US"/>
        </a:p>
      </dgm:t>
    </dgm:pt>
    <dgm:pt modelId="{6F09A3B0-B8A0-4E3F-A9BB-DAC3CF8B157D}">
      <dgm:prSet custT="1"/>
      <dgm:spPr/>
      <dgm:t>
        <a:bodyPr/>
        <a:lstStyle/>
        <a:p>
          <a:r>
            <a:rPr lang="en-US" sz="3600" dirty="0">
              <a:latin typeface="Times New Roman" panose="02020603050405020304" pitchFamily="18" charset="0"/>
              <a:cs typeface="Times New Roman" panose="02020603050405020304" pitchFamily="18" charset="0"/>
            </a:rPr>
            <a:t>Philippians 3:18-19 </a:t>
          </a:r>
        </a:p>
      </dgm:t>
    </dgm:pt>
    <dgm:pt modelId="{428918E6-2B8C-4B90-8A9D-1FDF454C23B5}" type="parTrans" cxnId="{C9174E61-00F2-4736-A55C-62F4B39E7D4A}">
      <dgm:prSet/>
      <dgm:spPr/>
      <dgm:t>
        <a:bodyPr/>
        <a:lstStyle/>
        <a:p>
          <a:endParaRPr lang="en-US"/>
        </a:p>
      </dgm:t>
    </dgm:pt>
    <dgm:pt modelId="{88ECAA4D-C2A4-4AFC-930C-10DDB247AEB9}" type="sibTrans" cxnId="{C9174E61-00F2-4736-A55C-62F4B39E7D4A}">
      <dgm:prSet/>
      <dgm:spPr/>
      <dgm:t>
        <a:bodyPr/>
        <a:lstStyle/>
        <a:p>
          <a:endParaRPr lang="en-US"/>
        </a:p>
      </dgm:t>
    </dgm:pt>
    <dgm:pt modelId="{5E2EFCBB-ACDC-487C-8583-6F777D35701C}">
      <dgm:prSet custT="1"/>
      <dgm:spPr/>
      <dgm:t>
        <a:bodyPr/>
        <a:lstStyle/>
        <a:p>
          <a:r>
            <a:rPr lang="en-US" sz="3600" dirty="0">
              <a:latin typeface="Times New Roman" panose="02020603050405020304" pitchFamily="18" charset="0"/>
              <a:cs typeface="Times New Roman" panose="02020603050405020304" pitchFamily="18" charset="0"/>
            </a:rPr>
            <a:t>Romans 16:17-18;</a:t>
          </a:r>
        </a:p>
      </dgm:t>
    </dgm:pt>
    <dgm:pt modelId="{A6A1CFBC-68BF-4D5A-9931-18B1182ABEE6}" type="parTrans" cxnId="{D18AE52E-5500-4F1F-8F30-DAC5795D5D44}">
      <dgm:prSet/>
      <dgm:spPr/>
      <dgm:t>
        <a:bodyPr/>
        <a:lstStyle/>
        <a:p>
          <a:endParaRPr lang="en-US"/>
        </a:p>
      </dgm:t>
    </dgm:pt>
    <dgm:pt modelId="{76041E2A-F51F-47D4-95CF-720E25611523}" type="sibTrans" cxnId="{D18AE52E-5500-4F1F-8F30-DAC5795D5D44}">
      <dgm:prSet/>
      <dgm:spPr/>
      <dgm:t>
        <a:bodyPr/>
        <a:lstStyle/>
        <a:p>
          <a:endParaRPr lang="en-US"/>
        </a:p>
      </dgm:t>
    </dgm:pt>
    <dgm:pt modelId="{076B25A4-C282-48C1-BD7A-0BE891164BD1}">
      <dgm:prSet custT="1"/>
      <dgm:spPr/>
      <dgm:t>
        <a:bodyPr/>
        <a:lstStyle/>
        <a:p>
          <a:r>
            <a:rPr lang="en-US" sz="3600" dirty="0">
              <a:latin typeface="Times New Roman" panose="02020603050405020304" pitchFamily="18" charset="0"/>
              <a:cs typeface="Times New Roman" panose="02020603050405020304" pitchFamily="18" charset="0"/>
            </a:rPr>
            <a:t>Titus 3:10-11</a:t>
          </a:r>
        </a:p>
      </dgm:t>
    </dgm:pt>
    <dgm:pt modelId="{AFAA68C0-DA6F-4D60-91B4-BFF06BB3D15B}" type="parTrans" cxnId="{79C1CA66-9163-4BD5-A774-4F5EF22774A7}">
      <dgm:prSet/>
      <dgm:spPr/>
      <dgm:t>
        <a:bodyPr/>
        <a:lstStyle/>
        <a:p>
          <a:endParaRPr lang="en-US"/>
        </a:p>
      </dgm:t>
    </dgm:pt>
    <dgm:pt modelId="{25993DE2-D9E7-493D-8D60-287E50D3B3F3}" type="sibTrans" cxnId="{79C1CA66-9163-4BD5-A774-4F5EF22774A7}">
      <dgm:prSet/>
      <dgm:spPr/>
      <dgm:t>
        <a:bodyPr/>
        <a:lstStyle/>
        <a:p>
          <a:endParaRPr lang="en-US"/>
        </a:p>
      </dgm:t>
    </dgm:pt>
    <dgm:pt modelId="{D17BACD8-3DB9-4D12-87AA-3D4F92B4B12A}" type="pres">
      <dgm:prSet presAssocID="{5877701D-168C-4574-9B91-E90E4D73C9F2}" presName="linear" presStyleCnt="0">
        <dgm:presLayoutVars>
          <dgm:animLvl val="lvl"/>
          <dgm:resizeHandles val="exact"/>
        </dgm:presLayoutVars>
      </dgm:prSet>
      <dgm:spPr/>
    </dgm:pt>
    <dgm:pt modelId="{A989A158-1DE7-45AD-8BD4-10FD64489A5A}" type="pres">
      <dgm:prSet presAssocID="{FB37DFBE-B11A-4845-BC71-861709E36FFB}" presName="parentText" presStyleLbl="node1" presStyleIdx="0" presStyleCnt="4" custScaleY="267339">
        <dgm:presLayoutVars>
          <dgm:chMax val="0"/>
          <dgm:bulletEnabled val="1"/>
        </dgm:presLayoutVars>
      </dgm:prSet>
      <dgm:spPr/>
    </dgm:pt>
    <dgm:pt modelId="{7F9C5160-7BA9-4835-90D7-B6C6430DDC74}" type="pres">
      <dgm:prSet presAssocID="{C8CBA520-E910-48E2-9F39-BFD672DEFCBE}" presName="spacer" presStyleCnt="0"/>
      <dgm:spPr/>
    </dgm:pt>
    <dgm:pt modelId="{5C15BDDD-4A42-42FD-8B1F-180B0855D8A2}" type="pres">
      <dgm:prSet presAssocID="{6F09A3B0-B8A0-4E3F-A9BB-DAC3CF8B157D}" presName="parentText" presStyleLbl="node1" presStyleIdx="1" presStyleCnt="4">
        <dgm:presLayoutVars>
          <dgm:chMax val="0"/>
          <dgm:bulletEnabled val="1"/>
        </dgm:presLayoutVars>
      </dgm:prSet>
      <dgm:spPr/>
    </dgm:pt>
    <dgm:pt modelId="{1CED7EAE-3AC0-4684-9AB6-3F63B6CDCA4B}" type="pres">
      <dgm:prSet presAssocID="{88ECAA4D-C2A4-4AFC-930C-10DDB247AEB9}" presName="spacer" presStyleCnt="0"/>
      <dgm:spPr/>
    </dgm:pt>
    <dgm:pt modelId="{5B99AF15-5094-4104-B616-F1A4A2E5511B}" type="pres">
      <dgm:prSet presAssocID="{5E2EFCBB-ACDC-487C-8583-6F777D35701C}" presName="parentText" presStyleLbl="node1" presStyleIdx="2" presStyleCnt="4" custLinFactNeighborX="166">
        <dgm:presLayoutVars>
          <dgm:chMax val="0"/>
          <dgm:bulletEnabled val="1"/>
        </dgm:presLayoutVars>
      </dgm:prSet>
      <dgm:spPr/>
    </dgm:pt>
    <dgm:pt modelId="{EFA658D8-015F-4C15-A338-6527E522EB39}" type="pres">
      <dgm:prSet presAssocID="{76041E2A-F51F-47D4-95CF-720E25611523}" presName="spacer" presStyleCnt="0"/>
      <dgm:spPr/>
    </dgm:pt>
    <dgm:pt modelId="{46B9D63D-CF51-4F3E-BAC6-378DE8B1DB7C}" type="pres">
      <dgm:prSet presAssocID="{076B25A4-C282-48C1-BD7A-0BE891164BD1}" presName="parentText" presStyleLbl="node1" presStyleIdx="3" presStyleCnt="4">
        <dgm:presLayoutVars>
          <dgm:chMax val="0"/>
          <dgm:bulletEnabled val="1"/>
        </dgm:presLayoutVars>
      </dgm:prSet>
      <dgm:spPr/>
    </dgm:pt>
  </dgm:ptLst>
  <dgm:cxnLst>
    <dgm:cxn modelId="{D18AE52E-5500-4F1F-8F30-DAC5795D5D44}" srcId="{5877701D-168C-4574-9B91-E90E4D73C9F2}" destId="{5E2EFCBB-ACDC-487C-8583-6F777D35701C}" srcOrd="2" destOrd="0" parTransId="{A6A1CFBC-68BF-4D5A-9931-18B1182ABEE6}" sibTransId="{76041E2A-F51F-47D4-95CF-720E25611523}"/>
    <dgm:cxn modelId="{D0C2FF35-13CC-4757-A4FD-5FBED33BEE2D}" srcId="{5877701D-168C-4574-9B91-E90E4D73C9F2}" destId="{FB37DFBE-B11A-4845-BC71-861709E36FFB}" srcOrd="0" destOrd="0" parTransId="{4E6BCF13-CA18-4EC6-90D5-607D0FA337EE}" sibTransId="{C8CBA520-E910-48E2-9F39-BFD672DEFCBE}"/>
    <dgm:cxn modelId="{C9174E61-00F2-4736-A55C-62F4B39E7D4A}" srcId="{5877701D-168C-4574-9B91-E90E4D73C9F2}" destId="{6F09A3B0-B8A0-4E3F-A9BB-DAC3CF8B157D}" srcOrd="1" destOrd="0" parTransId="{428918E6-2B8C-4B90-8A9D-1FDF454C23B5}" sibTransId="{88ECAA4D-C2A4-4AFC-930C-10DDB247AEB9}"/>
    <dgm:cxn modelId="{1FEAEA63-5E54-431C-9815-EADC3C581A0B}" type="presOf" srcId="{FB37DFBE-B11A-4845-BC71-861709E36FFB}" destId="{A989A158-1DE7-45AD-8BD4-10FD64489A5A}" srcOrd="0" destOrd="0" presId="urn:microsoft.com/office/officeart/2005/8/layout/vList2"/>
    <dgm:cxn modelId="{79C1CA66-9163-4BD5-A774-4F5EF22774A7}" srcId="{5877701D-168C-4574-9B91-E90E4D73C9F2}" destId="{076B25A4-C282-48C1-BD7A-0BE891164BD1}" srcOrd="3" destOrd="0" parTransId="{AFAA68C0-DA6F-4D60-91B4-BFF06BB3D15B}" sibTransId="{25993DE2-D9E7-493D-8D60-287E50D3B3F3}"/>
    <dgm:cxn modelId="{CA452B48-8DDC-41D3-B8B7-60E48918FE1D}" type="presOf" srcId="{5877701D-168C-4574-9B91-E90E4D73C9F2}" destId="{D17BACD8-3DB9-4D12-87AA-3D4F92B4B12A}" srcOrd="0" destOrd="0" presId="urn:microsoft.com/office/officeart/2005/8/layout/vList2"/>
    <dgm:cxn modelId="{E60CD648-D4B8-4341-97B4-8C0657F979A3}" type="presOf" srcId="{6F09A3B0-B8A0-4E3F-A9BB-DAC3CF8B157D}" destId="{5C15BDDD-4A42-42FD-8B1F-180B0855D8A2}" srcOrd="0" destOrd="0" presId="urn:microsoft.com/office/officeart/2005/8/layout/vList2"/>
    <dgm:cxn modelId="{2A55A8BF-891B-4A55-A142-823023DE766C}" type="presOf" srcId="{5E2EFCBB-ACDC-487C-8583-6F777D35701C}" destId="{5B99AF15-5094-4104-B616-F1A4A2E5511B}" srcOrd="0" destOrd="0" presId="urn:microsoft.com/office/officeart/2005/8/layout/vList2"/>
    <dgm:cxn modelId="{68DCE1D6-0F1B-4302-8192-89E2B833CEE8}" type="presOf" srcId="{076B25A4-C282-48C1-BD7A-0BE891164BD1}" destId="{46B9D63D-CF51-4F3E-BAC6-378DE8B1DB7C}" srcOrd="0" destOrd="0" presId="urn:microsoft.com/office/officeart/2005/8/layout/vList2"/>
    <dgm:cxn modelId="{D4CBA98D-6B6B-4EAF-898F-6C54E85F8069}" type="presParOf" srcId="{D17BACD8-3DB9-4D12-87AA-3D4F92B4B12A}" destId="{A989A158-1DE7-45AD-8BD4-10FD64489A5A}" srcOrd="0" destOrd="0" presId="urn:microsoft.com/office/officeart/2005/8/layout/vList2"/>
    <dgm:cxn modelId="{4C74F241-396D-4A8D-A6B2-18A469DD5133}" type="presParOf" srcId="{D17BACD8-3DB9-4D12-87AA-3D4F92B4B12A}" destId="{7F9C5160-7BA9-4835-90D7-B6C6430DDC74}" srcOrd="1" destOrd="0" presId="urn:microsoft.com/office/officeart/2005/8/layout/vList2"/>
    <dgm:cxn modelId="{B6E27BAC-94A2-411B-A5AC-068819F54B56}" type="presParOf" srcId="{D17BACD8-3DB9-4D12-87AA-3D4F92B4B12A}" destId="{5C15BDDD-4A42-42FD-8B1F-180B0855D8A2}" srcOrd="2" destOrd="0" presId="urn:microsoft.com/office/officeart/2005/8/layout/vList2"/>
    <dgm:cxn modelId="{78B72C33-3CBE-464F-B558-B99C61A237B5}" type="presParOf" srcId="{D17BACD8-3DB9-4D12-87AA-3D4F92B4B12A}" destId="{1CED7EAE-3AC0-4684-9AB6-3F63B6CDCA4B}" srcOrd="3" destOrd="0" presId="urn:microsoft.com/office/officeart/2005/8/layout/vList2"/>
    <dgm:cxn modelId="{9EB25089-C47B-4A03-A319-5A5366D61177}" type="presParOf" srcId="{D17BACD8-3DB9-4D12-87AA-3D4F92B4B12A}" destId="{5B99AF15-5094-4104-B616-F1A4A2E5511B}" srcOrd="4" destOrd="0" presId="urn:microsoft.com/office/officeart/2005/8/layout/vList2"/>
    <dgm:cxn modelId="{E02FD66A-0937-48BA-80E6-3804F9B37017}" type="presParOf" srcId="{D17BACD8-3DB9-4D12-87AA-3D4F92B4B12A}" destId="{EFA658D8-015F-4C15-A338-6527E522EB39}" srcOrd="5" destOrd="0" presId="urn:microsoft.com/office/officeart/2005/8/layout/vList2"/>
    <dgm:cxn modelId="{DF6E8F16-5C63-47FF-A483-D352C9201FFC}" type="presParOf" srcId="{D17BACD8-3DB9-4D12-87AA-3D4F92B4B12A}" destId="{46B9D63D-CF51-4F3E-BAC6-378DE8B1DB7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6E84F-F61B-43E5-9055-0F77DC7E43EC}">
      <dsp:nvSpPr>
        <dsp:cNvPr id="0" name=""/>
        <dsp:cNvSpPr/>
      </dsp:nvSpPr>
      <dsp:spPr>
        <a:xfrm>
          <a:off x="0" y="589"/>
          <a:ext cx="6263640" cy="335783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latin typeface="Times New Roman" panose="02020603050405020304" pitchFamily="18" charset="0"/>
              <a:cs typeface="Times New Roman" panose="02020603050405020304" pitchFamily="18" charset="0"/>
            </a:rPr>
            <a:t>To whom shall I speak and give warning,</a:t>
          </a:r>
          <a:br>
            <a:rPr lang="en-US" sz="2800" kern="1200" dirty="0">
              <a:latin typeface="Times New Roman" panose="02020603050405020304" pitchFamily="18" charset="0"/>
              <a:cs typeface="Times New Roman" panose="02020603050405020304" pitchFamily="18" charset="0"/>
            </a:rPr>
          </a:br>
          <a:r>
            <a:rPr lang="en-US" sz="2800" b="0" i="0" kern="1200" dirty="0">
              <a:latin typeface="Times New Roman" panose="02020603050405020304" pitchFamily="18" charset="0"/>
              <a:cs typeface="Times New Roman" panose="02020603050405020304" pitchFamily="18" charset="0"/>
            </a:rPr>
            <a:t>That they may hear?</a:t>
          </a:r>
          <a:br>
            <a:rPr lang="en-US" sz="2800" kern="1200" dirty="0">
              <a:latin typeface="Times New Roman" panose="02020603050405020304" pitchFamily="18" charset="0"/>
              <a:cs typeface="Times New Roman" panose="02020603050405020304" pitchFamily="18" charset="0"/>
            </a:rPr>
          </a:br>
          <a:r>
            <a:rPr lang="en-US" sz="2800" b="0" i="0" kern="1200" dirty="0">
              <a:latin typeface="Times New Roman" panose="02020603050405020304" pitchFamily="18" charset="0"/>
              <a:cs typeface="Times New Roman" panose="02020603050405020304" pitchFamily="18" charset="0"/>
            </a:rPr>
            <a:t>Indeed their ear </a:t>
          </a:r>
          <a:r>
            <a:rPr lang="en-US" sz="2800" b="0" i="1" kern="1200" dirty="0">
              <a:latin typeface="Times New Roman" panose="02020603050405020304" pitchFamily="18" charset="0"/>
              <a:cs typeface="Times New Roman" panose="02020603050405020304" pitchFamily="18" charset="0"/>
            </a:rPr>
            <a:t>is</a:t>
          </a:r>
          <a:r>
            <a:rPr lang="en-US" sz="2800" b="0" i="0" kern="1200" dirty="0">
              <a:latin typeface="Times New Roman" panose="02020603050405020304" pitchFamily="18" charset="0"/>
              <a:cs typeface="Times New Roman" panose="02020603050405020304" pitchFamily="18" charset="0"/>
            </a:rPr>
            <a:t> uncircumcised,</a:t>
          </a:r>
          <a:br>
            <a:rPr lang="en-US" sz="2800" kern="1200" dirty="0">
              <a:latin typeface="Times New Roman" panose="02020603050405020304" pitchFamily="18" charset="0"/>
              <a:cs typeface="Times New Roman" panose="02020603050405020304" pitchFamily="18" charset="0"/>
            </a:rPr>
          </a:br>
          <a:r>
            <a:rPr lang="en-US" sz="2800" b="0" i="0" kern="1200" dirty="0">
              <a:latin typeface="Times New Roman" panose="02020603050405020304" pitchFamily="18" charset="0"/>
              <a:cs typeface="Times New Roman" panose="02020603050405020304" pitchFamily="18" charset="0"/>
            </a:rPr>
            <a:t>And they cannot give heed.</a:t>
          </a:r>
          <a:br>
            <a:rPr lang="en-US" sz="2800" kern="1200" dirty="0">
              <a:latin typeface="Times New Roman" panose="02020603050405020304" pitchFamily="18" charset="0"/>
              <a:cs typeface="Times New Roman" panose="02020603050405020304" pitchFamily="18" charset="0"/>
            </a:rPr>
          </a:br>
          <a:r>
            <a:rPr lang="en-US" sz="2800" b="0" i="0" kern="1200" dirty="0">
              <a:latin typeface="Times New Roman" panose="02020603050405020304" pitchFamily="18" charset="0"/>
              <a:cs typeface="Times New Roman" panose="02020603050405020304" pitchFamily="18" charset="0"/>
            </a:rPr>
            <a:t>Behold, the word of the LORD is a reproach to them;</a:t>
          </a:r>
          <a:br>
            <a:rPr lang="en-US" sz="2800" kern="1200" dirty="0">
              <a:latin typeface="Times New Roman" panose="02020603050405020304" pitchFamily="18" charset="0"/>
              <a:cs typeface="Times New Roman" panose="02020603050405020304" pitchFamily="18" charset="0"/>
            </a:rPr>
          </a:br>
          <a:r>
            <a:rPr lang="en-US" sz="2800" b="0" i="0" kern="1200" dirty="0">
              <a:latin typeface="Times New Roman" panose="02020603050405020304" pitchFamily="18" charset="0"/>
              <a:cs typeface="Times New Roman" panose="02020603050405020304" pitchFamily="18" charset="0"/>
            </a:rPr>
            <a:t>They have no delight in it.</a:t>
          </a:r>
          <a:endParaRPr lang="en-US" sz="2800" kern="1200" dirty="0">
            <a:latin typeface="Times New Roman" panose="02020603050405020304" pitchFamily="18" charset="0"/>
            <a:cs typeface="Times New Roman" panose="02020603050405020304" pitchFamily="18" charset="0"/>
          </a:endParaRPr>
        </a:p>
      </dsp:txBody>
      <dsp:txXfrm>
        <a:off x="163916" y="164505"/>
        <a:ext cx="5935808" cy="3030000"/>
      </dsp:txXfrm>
    </dsp:sp>
    <dsp:sp modelId="{427F8722-70DF-478F-95C4-AEE0F13A11CA}">
      <dsp:nvSpPr>
        <dsp:cNvPr id="0" name=""/>
        <dsp:cNvSpPr/>
      </dsp:nvSpPr>
      <dsp:spPr>
        <a:xfrm>
          <a:off x="0" y="3372020"/>
          <a:ext cx="6263640" cy="32129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solidFill>
                <a:schemeClr val="tx1"/>
              </a:solidFill>
              <a:latin typeface="Times New Roman" panose="02020603050405020304" pitchFamily="18" charset="0"/>
              <a:cs typeface="Times New Roman" panose="02020603050405020304" pitchFamily="18" charset="0"/>
            </a:rPr>
            <a:t>“Because from the least of them even to the greatest of them,</a:t>
          </a:r>
          <a:br>
            <a:rPr lang="en-US" sz="3200" b="1" i="1" kern="1200" dirty="0">
              <a:solidFill>
                <a:schemeClr val="tx1"/>
              </a:solidFill>
              <a:latin typeface="Times New Roman" panose="02020603050405020304" pitchFamily="18" charset="0"/>
              <a:cs typeface="Times New Roman" panose="02020603050405020304" pitchFamily="18" charset="0"/>
            </a:rPr>
          </a:br>
          <a:r>
            <a:rPr lang="en-US" sz="3200" b="1" i="1" kern="1200" dirty="0">
              <a:solidFill>
                <a:schemeClr val="tx1"/>
              </a:solidFill>
              <a:latin typeface="Times New Roman" panose="02020603050405020304" pitchFamily="18" charset="0"/>
              <a:cs typeface="Times New Roman" panose="02020603050405020304" pitchFamily="18" charset="0"/>
            </a:rPr>
            <a:t>Everyone is given to covetousness; And from the prophet even to the priest,</a:t>
          </a:r>
          <a:br>
            <a:rPr lang="en-US" sz="3200" b="1" i="1" kern="1200" dirty="0">
              <a:solidFill>
                <a:schemeClr val="tx1"/>
              </a:solidFill>
              <a:latin typeface="Times New Roman" panose="02020603050405020304" pitchFamily="18" charset="0"/>
              <a:cs typeface="Times New Roman" panose="02020603050405020304" pitchFamily="18" charset="0"/>
            </a:rPr>
          </a:br>
          <a:r>
            <a:rPr lang="en-US" sz="3200" b="1" i="1" kern="1200" dirty="0">
              <a:solidFill>
                <a:schemeClr val="tx1"/>
              </a:solidFill>
              <a:latin typeface="Times New Roman" panose="02020603050405020304" pitchFamily="18" charset="0"/>
              <a:cs typeface="Times New Roman" panose="02020603050405020304" pitchFamily="18" charset="0"/>
            </a:rPr>
            <a:t>Everyone deals falsely</a:t>
          </a:r>
          <a:r>
            <a:rPr lang="en-US" sz="500" b="0" i="0" kern="1200" dirty="0">
              <a:solidFill>
                <a:schemeClr val="tx1"/>
              </a:solidFill>
            </a:rPr>
            <a:t>.</a:t>
          </a:r>
          <a:endParaRPr lang="en-US" sz="500" kern="1200" dirty="0">
            <a:solidFill>
              <a:schemeClr val="tx1"/>
            </a:solidFill>
          </a:endParaRPr>
        </a:p>
      </dsp:txBody>
      <dsp:txXfrm>
        <a:off x="156842" y="3528862"/>
        <a:ext cx="5949956" cy="2899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85FB0-1F5E-4312-8B99-615CBF38EE5C}">
      <dsp:nvSpPr>
        <dsp:cNvPr id="0" name=""/>
        <dsp:cNvSpPr/>
      </dsp:nvSpPr>
      <dsp:spPr>
        <a:xfrm>
          <a:off x="0" y="1712"/>
          <a:ext cx="6263640" cy="32376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i="1" kern="1200" dirty="0">
              <a:solidFill>
                <a:schemeClr val="tx1"/>
              </a:solidFill>
              <a:latin typeface="Times New Roman" panose="02020603050405020304" pitchFamily="18" charset="0"/>
              <a:cs typeface="Times New Roman" panose="02020603050405020304" pitchFamily="18" charset="0"/>
            </a:rPr>
            <a:t>“Also, I set watchmen over you, </a:t>
          </a:r>
          <a:r>
            <a:rPr lang="en-US" sz="4000" b="1" i="1" kern="1200" dirty="0" err="1">
              <a:solidFill>
                <a:schemeClr val="tx1"/>
              </a:solidFill>
              <a:latin typeface="Times New Roman" panose="02020603050405020304" pitchFamily="18" charset="0"/>
              <a:cs typeface="Times New Roman" panose="02020603050405020304" pitchFamily="18" charset="0"/>
            </a:rPr>
            <a:t>saying,‘Listen</a:t>
          </a:r>
          <a:r>
            <a:rPr lang="en-US" sz="4000" b="1" i="1" kern="1200" dirty="0">
              <a:solidFill>
                <a:schemeClr val="tx1"/>
              </a:solidFill>
              <a:latin typeface="Times New Roman" panose="02020603050405020304" pitchFamily="18" charset="0"/>
              <a:cs typeface="Times New Roman" panose="02020603050405020304" pitchFamily="18" charset="0"/>
            </a:rPr>
            <a:t> to the sound of the trumpet!’</a:t>
          </a:r>
          <a:br>
            <a:rPr lang="en-US" sz="4000" b="1" i="1" kern="1200" dirty="0">
              <a:solidFill>
                <a:schemeClr val="tx1"/>
              </a:solidFill>
              <a:latin typeface="Times New Roman" panose="02020603050405020304" pitchFamily="18" charset="0"/>
              <a:cs typeface="Times New Roman" panose="02020603050405020304" pitchFamily="18" charset="0"/>
            </a:rPr>
          </a:br>
          <a:r>
            <a:rPr lang="en-US" sz="4000" b="1" i="1" kern="1200" dirty="0">
              <a:solidFill>
                <a:schemeClr val="tx1"/>
              </a:solidFill>
              <a:latin typeface="Times New Roman" panose="02020603050405020304" pitchFamily="18" charset="0"/>
              <a:cs typeface="Times New Roman" panose="02020603050405020304" pitchFamily="18" charset="0"/>
            </a:rPr>
            <a:t>But they said, ‘We will not listen.’”</a:t>
          </a:r>
        </a:p>
      </dsp:txBody>
      <dsp:txXfrm>
        <a:off x="158047" y="159759"/>
        <a:ext cx="5947546" cy="2921515"/>
      </dsp:txXfrm>
    </dsp:sp>
    <dsp:sp modelId="{C4FFACD0-2C90-44A3-AC6C-F021B0207F41}">
      <dsp:nvSpPr>
        <dsp:cNvPr id="0" name=""/>
        <dsp:cNvSpPr/>
      </dsp:nvSpPr>
      <dsp:spPr>
        <a:xfrm>
          <a:off x="0" y="3253553"/>
          <a:ext cx="6263640" cy="32376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i="0" kern="1200" dirty="0">
              <a:latin typeface="Times New Roman" panose="02020603050405020304" pitchFamily="18" charset="0"/>
              <a:cs typeface="Times New Roman" panose="02020603050405020304" pitchFamily="18" charset="0"/>
            </a:rPr>
            <a:t>Hear, O earth!</a:t>
          </a:r>
          <a:br>
            <a:rPr lang="en-US" sz="3200" kern="1200" dirty="0">
              <a:latin typeface="Times New Roman" panose="02020603050405020304" pitchFamily="18" charset="0"/>
              <a:cs typeface="Times New Roman" panose="02020603050405020304" pitchFamily="18" charset="0"/>
            </a:rPr>
          </a:br>
          <a:r>
            <a:rPr lang="en-US" sz="3200" b="0" i="0" kern="1200" dirty="0">
              <a:latin typeface="Times New Roman" panose="02020603050405020304" pitchFamily="18" charset="0"/>
              <a:cs typeface="Times New Roman" panose="02020603050405020304" pitchFamily="18" charset="0"/>
            </a:rPr>
            <a:t>Behold, I will certainly bring calamity on this people—</a:t>
          </a:r>
          <a:br>
            <a:rPr lang="en-US" sz="3200" kern="1200" dirty="0">
              <a:latin typeface="Times New Roman" panose="02020603050405020304" pitchFamily="18" charset="0"/>
              <a:cs typeface="Times New Roman" panose="02020603050405020304" pitchFamily="18" charset="0"/>
            </a:rPr>
          </a:br>
          <a:r>
            <a:rPr lang="en-US" sz="3200" b="0" i="0" kern="1200" dirty="0">
              <a:latin typeface="Times New Roman" panose="02020603050405020304" pitchFamily="18" charset="0"/>
              <a:cs typeface="Times New Roman" panose="02020603050405020304" pitchFamily="18" charset="0"/>
            </a:rPr>
            <a:t>The fruit of their thoughts,</a:t>
          </a:r>
          <a:br>
            <a:rPr lang="en-US" sz="3200" kern="1200" dirty="0">
              <a:latin typeface="Times New Roman" panose="02020603050405020304" pitchFamily="18" charset="0"/>
              <a:cs typeface="Times New Roman" panose="02020603050405020304" pitchFamily="18" charset="0"/>
            </a:rPr>
          </a:br>
          <a:r>
            <a:rPr lang="en-US" sz="3200" b="0" i="0" kern="1200" dirty="0">
              <a:latin typeface="Times New Roman" panose="02020603050405020304" pitchFamily="18" charset="0"/>
              <a:cs typeface="Times New Roman" panose="02020603050405020304" pitchFamily="18" charset="0"/>
            </a:rPr>
            <a:t>Because they have not heeded My words Nor My law, but rejected it.</a:t>
          </a:r>
          <a:endParaRPr lang="en-US" sz="3200" kern="1200" dirty="0">
            <a:latin typeface="Times New Roman" panose="02020603050405020304" pitchFamily="18" charset="0"/>
            <a:cs typeface="Times New Roman" panose="02020603050405020304" pitchFamily="18" charset="0"/>
          </a:endParaRPr>
        </a:p>
      </dsp:txBody>
      <dsp:txXfrm>
        <a:off x="158047" y="3411600"/>
        <a:ext cx="5947546" cy="2921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B5DCF-D069-4C06-81B0-9F3D4161BE5D}">
      <dsp:nvSpPr>
        <dsp:cNvPr id="0" name=""/>
        <dsp:cNvSpPr/>
      </dsp:nvSpPr>
      <dsp:spPr>
        <a:xfrm>
          <a:off x="0" y="0"/>
          <a:ext cx="6580736" cy="17711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What influence are these scriptures to have on our present age in the Church of Christ belonging to Jesus? </a:t>
          </a:r>
        </a:p>
      </dsp:txBody>
      <dsp:txXfrm>
        <a:off x="86461" y="86461"/>
        <a:ext cx="6407814" cy="1598235"/>
      </dsp:txXfrm>
    </dsp:sp>
    <dsp:sp modelId="{285D6F1F-D60B-4D21-B65C-90A6BA6DAF6F}">
      <dsp:nvSpPr>
        <dsp:cNvPr id="0" name=""/>
        <dsp:cNvSpPr/>
      </dsp:nvSpPr>
      <dsp:spPr>
        <a:xfrm>
          <a:off x="0" y="1778959"/>
          <a:ext cx="6580736" cy="813607"/>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latin typeface="Times New Roman" panose="02020603050405020304" pitchFamily="18" charset="0"/>
              <a:cs typeface="Times New Roman" panose="02020603050405020304" pitchFamily="18" charset="0"/>
            </a:rPr>
            <a:t>1 Corinthians 10:6, 11</a:t>
          </a:r>
        </a:p>
      </dsp:txBody>
      <dsp:txXfrm>
        <a:off x="39717" y="1818676"/>
        <a:ext cx="6501302" cy="734173"/>
      </dsp:txXfrm>
    </dsp:sp>
    <dsp:sp modelId="{A9CA806A-D49C-4762-AB85-1409DBA1B2B7}">
      <dsp:nvSpPr>
        <dsp:cNvPr id="0" name=""/>
        <dsp:cNvSpPr/>
      </dsp:nvSpPr>
      <dsp:spPr>
        <a:xfrm>
          <a:off x="0" y="2599520"/>
          <a:ext cx="6580736" cy="813607"/>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Romans 15:4</a:t>
          </a:r>
        </a:p>
      </dsp:txBody>
      <dsp:txXfrm>
        <a:off x="39717" y="2639237"/>
        <a:ext cx="6501302" cy="734173"/>
      </dsp:txXfrm>
    </dsp:sp>
    <dsp:sp modelId="{882628EF-AB8B-4965-BAA9-91D3ED83DA16}">
      <dsp:nvSpPr>
        <dsp:cNvPr id="0" name=""/>
        <dsp:cNvSpPr/>
      </dsp:nvSpPr>
      <dsp:spPr>
        <a:xfrm>
          <a:off x="0" y="3388076"/>
          <a:ext cx="6580736" cy="813607"/>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1 Samuel 8:1-10, 17-22</a:t>
          </a:r>
        </a:p>
      </dsp:txBody>
      <dsp:txXfrm>
        <a:off x="39717" y="3427793"/>
        <a:ext cx="6501302" cy="734173"/>
      </dsp:txXfrm>
    </dsp:sp>
    <dsp:sp modelId="{B2CE9B3E-426F-4B64-A0F0-B7792A68D251}">
      <dsp:nvSpPr>
        <dsp:cNvPr id="0" name=""/>
        <dsp:cNvSpPr/>
      </dsp:nvSpPr>
      <dsp:spPr>
        <a:xfrm>
          <a:off x="0" y="4240642"/>
          <a:ext cx="6580736" cy="813607"/>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1 Samuel 10:17-19</a:t>
          </a:r>
        </a:p>
      </dsp:txBody>
      <dsp:txXfrm>
        <a:off x="39717" y="4280359"/>
        <a:ext cx="6501302" cy="734173"/>
      </dsp:txXfrm>
    </dsp:sp>
    <dsp:sp modelId="{621FF56F-7D2F-4BA1-A426-32D3AEF1286C}">
      <dsp:nvSpPr>
        <dsp:cNvPr id="0" name=""/>
        <dsp:cNvSpPr/>
      </dsp:nvSpPr>
      <dsp:spPr>
        <a:xfrm>
          <a:off x="0" y="5061203"/>
          <a:ext cx="6580736" cy="81360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r>
            <a:rPr lang="en-US" sz="500" kern="1200" dirty="0"/>
            <a:t>1</a:t>
          </a:r>
          <a:r>
            <a:rPr lang="en-US" sz="3200" kern="1200" dirty="0">
              <a:latin typeface="Times New Roman" panose="02020603050405020304" pitchFamily="18" charset="0"/>
              <a:cs typeface="Times New Roman" panose="02020603050405020304" pitchFamily="18" charset="0"/>
            </a:rPr>
            <a:t> 1 Samuel 12:12-25, “that we might be like the nations round about us</a:t>
          </a:r>
          <a:r>
            <a:rPr lang="en-US" sz="500" kern="1200" dirty="0"/>
            <a:t>”</a:t>
          </a:r>
        </a:p>
      </dsp:txBody>
      <dsp:txXfrm>
        <a:off x="39717" y="5100920"/>
        <a:ext cx="6501302" cy="7341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D44DE-C63C-409B-8FAA-5C624E26F63B}">
      <dsp:nvSpPr>
        <dsp:cNvPr id="0" name=""/>
        <dsp:cNvSpPr/>
      </dsp:nvSpPr>
      <dsp:spPr>
        <a:xfrm>
          <a:off x="307345" y="1546"/>
          <a:ext cx="3222855" cy="19337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latin typeface="Times New Roman" panose="02020603050405020304" pitchFamily="18" charset="0"/>
              <a:cs typeface="Times New Roman" panose="02020603050405020304" pitchFamily="18" charset="0"/>
            </a:rPr>
            <a:t>Today Spiritual Israel has departed from the Old Paths Jeremiah wrote of in Jeremiah 6:10. Matthew 28:18-20, declares the Authority of Christ overall.</a:t>
          </a:r>
        </a:p>
      </dsp:txBody>
      <dsp:txXfrm>
        <a:off x="307345" y="1546"/>
        <a:ext cx="3222855" cy="1933713"/>
      </dsp:txXfrm>
    </dsp:sp>
    <dsp:sp modelId="{BD1290D4-F57C-4354-A86E-38612EFB82E1}">
      <dsp:nvSpPr>
        <dsp:cNvPr id="0" name=""/>
        <dsp:cNvSpPr/>
      </dsp:nvSpPr>
      <dsp:spPr>
        <a:xfrm>
          <a:off x="3852486" y="1546"/>
          <a:ext cx="3222855" cy="1933713"/>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How can Jesus possibly be our King when we seek to be like all the churches round about us?</a:t>
          </a:r>
        </a:p>
      </dsp:txBody>
      <dsp:txXfrm>
        <a:off x="3852486" y="1546"/>
        <a:ext cx="3222855" cy="1933713"/>
      </dsp:txXfrm>
    </dsp:sp>
    <dsp:sp modelId="{616128C4-A23E-4A82-81CA-2BC10734492D}">
      <dsp:nvSpPr>
        <dsp:cNvPr id="0" name=""/>
        <dsp:cNvSpPr/>
      </dsp:nvSpPr>
      <dsp:spPr>
        <a:xfrm>
          <a:off x="7397627" y="1546"/>
          <a:ext cx="3222855" cy="1933713"/>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Human practices that seem good to Christians.</a:t>
          </a:r>
        </a:p>
      </dsp:txBody>
      <dsp:txXfrm>
        <a:off x="7397627" y="1546"/>
        <a:ext cx="3222855" cy="1933713"/>
      </dsp:txXfrm>
    </dsp:sp>
    <dsp:sp modelId="{5440A08B-AEF2-4A9D-97F4-18F41155F95C}">
      <dsp:nvSpPr>
        <dsp:cNvPr id="0" name=""/>
        <dsp:cNvSpPr/>
      </dsp:nvSpPr>
      <dsp:spPr>
        <a:xfrm>
          <a:off x="307345" y="2257545"/>
          <a:ext cx="3222855" cy="1933713"/>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Times New Roman" panose="02020603050405020304" pitchFamily="18" charset="0"/>
              <a:cs typeface="Times New Roman" panose="02020603050405020304" pitchFamily="18" charset="0"/>
            </a:rPr>
            <a:t>How can our Brethren worship the Lord our God like the churches round about us today and still remain faithful to the Lord?</a:t>
          </a:r>
        </a:p>
      </dsp:txBody>
      <dsp:txXfrm>
        <a:off x="307345" y="2257545"/>
        <a:ext cx="3222855" cy="1933713"/>
      </dsp:txXfrm>
    </dsp:sp>
    <dsp:sp modelId="{EDAE75DE-EBF1-4A2F-B5DA-5D441B83E1CE}">
      <dsp:nvSpPr>
        <dsp:cNvPr id="0" name=""/>
        <dsp:cNvSpPr/>
      </dsp:nvSpPr>
      <dsp:spPr>
        <a:xfrm>
          <a:off x="3852486" y="2257545"/>
          <a:ext cx="3222855" cy="1933713"/>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Their worship is self – centered in all that would please men and their traditions.  Matthew 15:1-12</a:t>
          </a:r>
        </a:p>
      </dsp:txBody>
      <dsp:txXfrm>
        <a:off x="3852486" y="2257545"/>
        <a:ext cx="3222855" cy="1933713"/>
      </dsp:txXfrm>
    </dsp:sp>
    <dsp:sp modelId="{18C5445F-35B7-4F13-A318-56218AD0C37E}">
      <dsp:nvSpPr>
        <dsp:cNvPr id="0" name=""/>
        <dsp:cNvSpPr/>
      </dsp:nvSpPr>
      <dsp:spPr>
        <a:xfrm>
          <a:off x="7397627" y="2257545"/>
          <a:ext cx="3222855" cy="193371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How can the Brotherhood be faithful to Christ when they are seeking to worship the Lord Jesus through the teachings of men and according to their wisdom?</a:t>
          </a:r>
        </a:p>
      </dsp:txBody>
      <dsp:txXfrm>
        <a:off x="7397627" y="2257545"/>
        <a:ext cx="3222855" cy="1933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9A158-1DE7-45AD-8BD4-10FD64489A5A}">
      <dsp:nvSpPr>
        <dsp:cNvPr id="0" name=""/>
        <dsp:cNvSpPr/>
      </dsp:nvSpPr>
      <dsp:spPr>
        <a:xfrm>
          <a:off x="0" y="3366"/>
          <a:ext cx="6263640" cy="27991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latin typeface="Times New Roman" panose="02020603050405020304" pitchFamily="18" charset="0"/>
              <a:cs typeface="Times New Roman" panose="02020603050405020304" pitchFamily="18" charset="0"/>
            </a:rPr>
            <a:t>They are not seeking the Old Paths!</a:t>
          </a:r>
        </a:p>
      </dsp:txBody>
      <dsp:txXfrm>
        <a:off x="136645" y="140011"/>
        <a:ext cx="5990350" cy="2525905"/>
      </dsp:txXfrm>
    </dsp:sp>
    <dsp:sp modelId="{5C15BDDD-4A42-42FD-8B1F-180B0855D8A2}">
      <dsp:nvSpPr>
        <dsp:cNvPr id="0" name=""/>
        <dsp:cNvSpPr/>
      </dsp:nvSpPr>
      <dsp:spPr>
        <a:xfrm>
          <a:off x="0" y="2813671"/>
          <a:ext cx="6263640" cy="10470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Philippians 3:18-19 </a:t>
          </a:r>
        </a:p>
      </dsp:txBody>
      <dsp:txXfrm>
        <a:off x="51113" y="2864784"/>
        <a:ext cx="6161414" cy="944832"/>
      </dsp:txXfrm>
    </dsp:sp>
    <dsp:sp modelId="{5B99AF15-5094-4104-B616-F1A4A2E5511B}">
      <dsp:nvSpPr>
        <dsp:cNvPr id="0" name=""/>
        <dsp:cNvSpPr/>
      </dsp:nvSpPr>
      <dsp:spPr>
        <a:xfrm>
          <a:off x="0" y="3871839"/>
          <a:ext cx="6263640" cy="10470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Romans 16:17-18;</a:t>
          </a:r>
        </a:p>
      </dsp:txBody>
      <dsp:txXfrm>
        <a:off x="51113" y="3922952"/>
        <a:ext cx="6161414" cy="944832"/>
      </dsp:txXfrm>
    </dsp:sp>
    <dsp:sp modelId="{46B9D63D-CF51-4F3E-BAC6-378DE8B1DB7C}">
      <dsp:nvSpPr>
        <dsp:cNvPr id="0" name=""/>
        <dsp:cNvSpPr/>
      </dsp:nvSpPr>
      <dsp:spPr>
        <a:xfrm>
          <a:off x="0" y="4930007"/>
          <a:ext cx="6263640" cy="10470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Titus 3:10-11</a:t>
          </a:r>
        </a:p>
      </dsp:txBody>
      <dsp:txXfrm>
        <a:off x="51113" y="4981120"/>
        <a:ext cx="6161414" cy="9448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36B27D-682D-442F-BB07-53D7B24847F1}" type="datetimeFigureOut">
              <a:rPr lang="en-US" smtClean="0"/>
              <a:t>10/4/2021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58C07-58C5-4CA6-BB6C-98BEB2826C8B}" type="slidenum">
              <a:rPr lang="en-US" smtClean="0"/>
              <a:t>‹#›</a:t>
            </a:fld>
            <a:endParaRPr lang="en-US"/>
          </a:p>
        </p:txBody>
      </p:sp>
    </p:spTree>
    <p:extLst>
      <p:ext uri="{BB962C8B-B14F-4D97-AF65-F5344CB8AC3E}">
        <p14:creationId xmlns:p14="http://schemas.microsoft.com/office/powerpoint/2010/main" val="345009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EB53-39E8-422E-AA19-C3E7092BBF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77FCE0-8A85-4D40-B196-90A6205A13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6608FC-F774-4D21-9ECF-79A56CF3D175}"/>
              </a:ext>
            </a:extLst>
          </p:cNvPr>
          <p:cNvSpPr>
            <a:spLocks noGrp="1"/>
          </p:cNvSpPr>
          <p:nvPr>
            <p:ph type="dt" sz="half" idx="10"/>
          </p:nvPr>
        </p:nvSpPr>
        <p:spPr/>
        <p:txBody>
          <a:bodyPr/>
          <a:lstStyle/>
          <a:p>
            <a:fld id="{1C7D89C1-93FE-46C2-8D59-54BA79E3E479}" type="datetime1">
              <a:rPr lang="en-US" smtClean="0"/>
              <a:t>10/4/2021</a:t>
            </a:fld>
            <a:endParaRPr lang="en-US"/>
          </a:p>
        </p:txBody>
      </p:sp>
      <p:sp>
        <p:nvSpPr>
          <p:cNvPr id="5" name="Footer Placeholder 4">
            <a:extLst>
              <a:ext uri="{FF2B5EF4-FFF2-40B4-BE49-F238E27FC236}">
                <a16:creationId xmlns:a16="http://schemas.microsoft.com/office/drawing/2014/main" id="{41096AD2-7F45-4296-9CB5-8B8B6FC50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70207-B72A-42B2-AE5A-479A8DEFB8DE}"/>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59516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181D-85FC-4CF2-8164-DD104AC5DF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FA7C26-D321-40AC-9C84-FCDA90C577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1EEE2-9C66-400E-9B8D-BD9EABA1FB2D}"/>
              </a:ext>
            </a:extLst>
          </p:cNvPr>
          <p:cNvSpPr>
            <a:spLocks noGrp="1"/>
          </p:cNvSpPr>
          <p:nvPr>
            <p:ph type="dt" sz="half" idx="10"/>
          </p:nvPr>
        </p:nvSpPr>
        <p:spPr/>
        <p:txBody>
          <a:bodyPr/>
          <a:lstStyle/>
          <a:p>
            <a:fld id="{D22D13FB-0F23-412A-86E8-F0C94BE4F647}" type="datetime1">
              <a:rPr lang="en-US" smtClean="0"/>
              <a:t>10/4/2021</a:t>
            </a:fld>
            <a:endParaRPr lang="en-US"/>
          </a:p>
        </p:txBody>
      </p:sp>
      <p:sp>
        <p:nvSpPr>
          <p:cNvPr id="5" name="Footer Placeholder 4">
            <a:extLst>
              <a:ext uri="{FF2B5EF4-FFF2-40B4-BE49-F238E27FC236}">
                <a16:creationId xmlns:a16="http://schemas.microsoft.com/office/drawing/2014/main" id="{41A4C6B2-1B1B-4700-8EE6-0B814064B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329F6-B743-48D1-83FC-DF9168003415}"/>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492774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B48BE0-FCF6-4B12-8968-B531F53CA5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A95665-4EC8-4A73-B77A-0372227551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CC5E5C-AE39-4490-8972-6F1AF128C3DD}"/>
              </a:ext>
            </a:extLst>
          </p:cNvPr>
          <p:cNvSpPr>
            <a:spLocks noGrp="1"/>
          </p:cNvSpPr>
          <p:nvPr>
            <p:ph type="dt" sz="half" idx="10"/>
          </p:nvPr>
        </p:nvSpPr>
        <p:spPr/>
        <p:txBody>
          <a:bodyPr/>
          <a:lstStyle/>
          <a:p>
            <a:fld id="{3E58C7C0-70E0-4D42-BDE0-E57A0B47BC0B}" type="datetime1">
              <a:rPr lang="en-US" smtClean="0"/>
              <a:t>10/4/2021</a:t>
            </a:fld>
            <a:endParaRPr lang="en-US"/>
          </a:p>
        </p:txBody>
      </p:sp>
      <p:sp>
        <p:nvSpPr>
          <p:cNvPr id="5" name="Footer Placeholder 4">
            <a:extLst>
              <a:ext uri="{FF2B5EF4-FFF2-40B4-BE49-F238E27FC236}">
                <a16:creationId xmlns:a16="http://schemas.microsoft.com/office/drawing/2014/main" id="{BFE88F99-F30B-48E4-81CA-DF95DD0D08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FB233D-48E4-42DA-ABD1-084CF1C28858}"/>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118896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53407-3C33-4C34-9E2E-F5492512A1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9E6825-B6D0-40A8-B737-60AD42FDC1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A64B3-A3DC-4830-A6E5-7D499FE20E8F}"/>
              </a:ext>
            </a:extLst>
          </p:cNvPr>
          <p:cNvSpPr>
            <a:spLocks noGrp="1"/>
          </p:cNvSpPr>
          <p:nvPr>
            <p:ph type="dt" sz="half" idx="10"/>
          </p:nvPr>
        </p:nvSpPr>
        <p:spPr/>
        <p:txBody>
          <a:bodyPr/>
          <a:lstStyle/>
          <a:p>
            <a:fld id="{D87DC360-DB57-4E04-91ED-F19A1C6D7036}" type="datetime1">
              <a:rPr lang="en-US" smtClean="0"/>
              <a:t>10/4/2021</a:t>
            </a:fld>
            <a:endParaRPr lang="en-US"/>
          </a:p>
        </p:txBody>
      </p:sp>
      <p:sp>
        <p:nvSpPr>
          <p:cNvPr id="5" name="Footer Placeholder 4">
            <a:extLst>
              <a:ext uri="{FF2B5EF4-FFF2-40B4-BE49-F238E27FC236}">
                <a16:creationId xmlns:a16="http://schemas.microsoft.com/office/drawing/2014/main" id="{48978D2B-D2DA-450F-AFE6-3C1745971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52EF6-E726-49F8-9008-59A9C95D3D64}"/>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67591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B165-EE66-4410-BD25-7D2E16B444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51AFCD-4456-4582-803F-BBE4E18C97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49AEA-D49C-4DC2-B574-5B8F77F39288}"/>
              </a:ext>
            </a:extLst>
          </p:cNvPr>
          <p:cNvSpPr>
            <a:spLocks noGrp="1"/>
          </p:cNvSpPr>
          <p:nvPr>
            <p:ph type="dt" sz="half" idx="10"/>
          </p:nvPr>
        </p:nvSpPr>
        <p:spPr/>
        <p:txBody>
          <a:bodyPr/>
          <a:lstStyle/>
          <a:p>
            <a:fld id="{1DF15BDF-BFB5-4034-9867-CCD3BBB2DCC7}" type="datetime1">
              <a:rPr lang="en-US" smtClean="0"/>
              <a:t>10/4/2021</a:t>
            </a:fld>
            <a:endParaRPr lang="en-US"/>
          </a:p>
        </p:txBody>
      </p:sp>
      <p:sp>
        <p:nvSpPr>
          <p:cNvPr id="5" name="Footer Placeholder 4">
            <a:extLst>
              <a:ext uri="{FF2B5EF4-FFF2-40B4-BE49-F238E27FC236}">
                <a16:creationId xmlns:a16="http://schemas.microsoft.com/office/drawing/2014/main" id="{CD54543A-DFCC-46D5-80E3-189DC8ACC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FE856-462D-4245-B725-3C596801ECA2}"/>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179650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550A-D3A0-4541-A377-AECA3353DF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4CAC9-0D5D-47FD-9695-ABF261869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AEF88D-3A87-4CB4-A9F0-824DEA6567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2C0A78-5C0E-49CE-9667-110F887F53BA}"/>
              </a:ext>
            </a:extLst>
          </p:cNvPr>
          <p:cNvSpPr>
            <a:spLocks noGrp="1"/>
          </p:cNvSpPr>
          <p:nvPr>
            <p:ph type="dt" sz="half" idx="10"/>
          </p:nvPr>
        </p:nvSpPr>
        <p:spPr/>
        <p:txBody>
          <a:bodyPr/>
          <a:lstStyle/>
          <a:p>
            <a:fld id="{EA466B56-FCD6-4596-A091-5888B945695B}" type="datetime1">
              <a:rPr lang="en-US" smtClean="0"/>
              <a:t>10/4/2021</a:t>
            </a:fld>
            <a:endParaRPr lang="en-US"/>
          </a:p>
        </p:txBody>
      </p:sp>
      <p:sp>
        <p:nvSpPr>
          <p:cNvPr id="6" name="Footer Placeholder 5">
            <a:extLst>
              <a:ext uri="{FF2B5EF4-FFF2-40B4-BE49-F238E27FC236}">
                <a16:creationId xmlns:a16="http://schemas.microsoft.com/office/drawing/2014/main" id="{81305D29-8D1C-48FD-99DA-D9AA7376C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DE3279-2032-44F8-9FC5-00A125A5A54E}"/>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1400416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8102F-A605-45E0-9CFA-9FF4A7DA41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ABFF38-7B8C-44BC-9CE3-38FF503AA9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E5A3D9-8CBB-4EAC-8651-6EEC039D96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4BB0B2-E498-4129-8ACA-FA6AB46F9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947B2A-30EB-461E-BCBE-98DC892DF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3E215B-0059-42BE-82A6-FCB8B34221C7}"/>
              </a:ext>
            </a:extLst>
          </p:cNvPr>
          <p:cNvSpPr>
            <a:spLocks noGrp="1"/>
          </p:cNvSpPr>
          <p:nvPr>
            <p:ph type="dt" sz="half" idx="10"/>
          </p:nvPr>
        </p:nvSpPr>
        <p:spPr/>
        <p:txBody>
          <a:bodyPr/>
          <a:lstStyle/>
          <a:p>
            <a:fld id="{9AF315A7-5766-43F5-B923-E3CCDFF9BF1F}" type="datetime1">
              <a:rPr lang="en-US" smtClean="0"/>
              <a:t>10/4/2021</a:t>
            </a:fld>
            <a:endParaRPr lang="en-US"/>
          </a:p>
        </p:txBody>
      </p:sp>
      <p:sp>
        <p:nvSpPr>
          <p:cNvPr id="8" name="Footer Placeholder 7">
            <a:extLst>
              <a:ext uri="{FF2B5EF4-FFF2-40B4-BE49-F238E27FC236}">
                <a16:creationId xmlns:a16="http://schemas.microsoft.com/office/drawing/2014/main" id="{0670EB1C-BACB-40AA-A287-5894584031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7AF26-7281-4790-968A-87E4EC762E93}"/>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412678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3F64B-2FBA-4A0F-BAE5-EEC9563B3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AE9EB8-6D58-469C-94C3-634B998B108D}"/>
              </a:ext>
            </a:extLst>
          </p:cNvPr>
          <p:cNvSpPr>
            <a:spLocks noGrp="1"/>
          </p:cNvSpPr>
          <p:nvPr>
            <p:ph type="dt" sz="half" idx="10"/>
          </p:nvPr>
        </p:nvSpPr>
        <p:spPr/>
        <p:txBody>
          <a:bodyPr/>
          <a:lstStyle/>
          <a:p>
            <a:fld id="{20D2E0A5-C777-4C21-88F3-4B066B2F88D8}" type="datetime1">
              <a:rPr lang="en-US" smtClean="0"/>
              <a:t>10/4/2021</a:t>
            </a:fld>
            <a:endParaRPr lang="en-US"/>
          </a:p>
        </p:txBody>
      </p:sp>
      <p:sp>
        <p:nvSpPr>
          <p:cNvPr id="4" name="Footer Placeholder 3">
            <a:extLst>
              <a:ext uri="{FF2B5EF4-FFF2-40B4-BE49-F238E27FC236}">
                <a16:creationId xmlns:a16="http://schemas.microsoft.com/office/drawing/2014/main" id="{07E4E5FA-4A93-43A1-B7AC-C901363D79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7748FA-77BF-4A64-BA7F-B9B2FDF42D20}"/>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217092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F3B07-F435-462F-936E-4B8EF361DDD9}"/>
              </a:ext>
            </a:extLst>
          </p:cNvPr>
          <p:cNvSpPr>
            <a:spLocks noGrp="1"/>
          </p:cNvSpPr>
          <p:nvPr>
            <p:ph type="dt" sz="half" idx="10"/>
          </p:nvPr>
        </p:nvSpPr>
        <p:spPr/>
        <p:txBody>
          <a:bodyPr/>
          <a:lstStyle/>
          <a:p>
            <a:fld id="{05350199-AAFA-4B56-8ADA-D08A5752704E}" type="datetime1">
              <a:rPr lang="en-US" smtClean="0"/>
              <a:t>10/4/2021</a:t>
            </a:fld>
            <a:endParaRPr lang="en-US"/>
          </a:p>
        </p:txBody>
      </p:sp>
      <p:sp>
        <p:nvSpPr>
          <p:cNvPr id="3" name="Footer Placeholder 2">
            <a:extLst>
              <a:ext uri="{FF2B5EF4-FFF2-40B4-BE49-F238E27FC236}">
                <a16:creationId xmlns:a16="http://schemas.microsoft.com/office/drawing/2014/main" id="{044CD0EC-CC93-42E4-A0CA-773D8B9DAF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03CB7A-66E9-4CB4-8886-C5F467A3FD4F}"/>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35981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82E3F-3FE7-4DC6-BEF1-5389F3052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797877-E482-4563-8F13-F3DD58CA41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D5F89A-C0E0-475D-A178-C61BE7B97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C3AD92-B290-4F7D-9664-3CE2164908F1}"/>
              </a:ext>
            </a:extLst>
          </p:cNvPr>
          <p:cNvSpPr>
            <a:spLocks noGrp="1"/>
          </p:cNvSpPr>
          <p:nvPr>
            <p:ph type="dt" sz="half" idx="10"/>
          </p:nvPr>
        </p:nvSpPr>
        <p:spPr/>
        <p:txBody>
          <a:bodyPr/>
          <a:lstStyle/>
          <a:p>
            <a:fld id="{1D4E427B-79A1-4C3C-B25D-F3B34C833997}" type="datetime1">
              <a:rPr lang="en-US" smtClean="0"/>
              <a:t>10/4/2021</a:t>
            </a:fld>
            <a:endParaRPr lang="en-US"/>
          </a:p>
        </p:txBody>
      </p:sp>
      <p:sp>
        <p:nvSpPr>
          <p:cNvPr id="6" name="Footer Placeholder 5">
            <a:extLst>
              <a:ext uri="{FF2B5EF4-FFF2-40B4-BE49-F238E27FC236}">
                <a16:creationId xmlns:a16="http://schemas.microsoft.com/office/drawing/2014/main" id="{A250403E-D909-446F-9374-604A52F9E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71C75-EB91-4D8F-8BA8-4E452A87C3AE}"/>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189471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72C3-F432-4969-8BD5-3A3A4B1287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B115D-9C81-4F7B-9AE9-B10E1BFA1A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3874B4-699F-4100-93EE-18390481E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7F6CC3-247D-4837-A9BB-AE216A8E05D1}"/>
              </a:ext>
            </a:extLst>
          </p:cNvPr>
          <p:cNvSpPr>
            <a:spLocks noGrp="1"/>
          </p:cNvSpPr>
          <p:nvPr>
            <p:ph type="dt" sz="half" idx="10"/>
          </p:nvPr>
        </p:nvSpPr>
        <p:spPr/>
        <p:txBody>
          <a:bodyPr/>
          <a:lstStyle/>
          <a:p>
            <a:fld id="{9C2E12FC-682B-4A5C-BF6D-9CC5C6A764BA}" type="datetime1">
              <a:rPr lang="en-US" smtClean="0"/>
              <a:t>10/4/2021</a:t>
            </a:fld>
            <a:endParaRPr lang="en-US"/>
          </a:p>
        </p:txBody>
      </p:sp>
      <p:sp>
        <p:nvSpPr>
          <p:cNvPr id="6" name="Footer Placeholder 5">
            <a:extLst>
              <a:ext uri="{FF2B5EF4-FFF2-40B4-BE49-F238E27FC236}">
                <a16:creationId xmlns:a16="http://schemas.microsoft.com/office/drawing/2014/main" id="{939250D1-7F85-498A-A4C3-3A2342FE9B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CE7AF-BBFB-486A-8EFA-237CFC0FFF2B}"/>
              </a:ext>
            </a:extLst>
          </p:cNvPr>
          <p:cNvSpPr>
            <a:spLocks noGrp="1"/>
          </p:cNvSpPr>
          <p:nvPr>
            <p:ph type="sldNum" sz="quarter" idx="12"/>
          </p:nvPr>
        </p:nvSpPr>
        <p:spPr/>
        <p:txBody>
          <a:bodyPr/>
          <a:lstStyle/>
          <a:p>
            <a:fld id="{F0C7233D-898B-4CE7-A13E-5DBF71D6E70B}" type="slidenum">
              <a:rPr lang="en-US" smtClean="0"/>
              <a:t>‹#›</a:t>
            </a:fld>
            <a:endParaRPr lang="en-US"/>
          </a:p>
        </p:txBody>
      </p:sp>
    </p:spTree>
    <p:extLst>
      <p:ext uri="{BB962C8B-B14F-4D97-AF65-F5344CB8AC3E}">
        <p14:creationId xmlns:p14="http://schemas.microsoft.com/office/powerpoint/2010/main" val="120627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F26DE1-362F-47A9-BC61-A898141EFF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62FAD2-C0AB-450E-A1F2-E7E2F56A9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EB961-831B-417A-9454-B4CE9B1646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7DB54-185C-4873-ABB9-2E5440A24F3A}" type="datetime1">
              <a:rPr lang="en-US" smtClean="0"/>
              <a:t>10/4/2021</a:t>
            </a:fld>
            <a:endParaRPr lang="en-US"/>
          </a:p>
        </p:txBody>
      </p:sp>
      <p:sp>
        <p:nvSpPr>
          <p:cNvPr id="5" name="Footer Placeholder 4">
            <a:extLst>
              <a:ext uri="{FF2B5EF4-FFF2-40B4-BE49-F238E27FC236}">
                <a16:creationId xmlns:a16="http://schemas.microsoft.com/office/drawing/2014/main" id="{05C3F9B9-4E38-456F-B9D7-FA2B0F763A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E5C8B6-A76B-4C40-9C06-C399F379B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7233D-898B-4CE7-A13E-5DBF71D6E70B}" type="slidenum">
              <a:rPr lang="en-US" smtClean="0"/>
              <a:t>‹#›</a:t>
            </a:fld>
            <a:endParaRPr lang="en-US"/>
          </a:p>
        </p:txBody>
      </p:sp>
    </p:spTree>
    <p:extLst>
      <p:ext uri="{BB962C8B-B14F-4D97-AF65-F5344CB8AC3E}">
        <p14:creationId xmlns:p14="http://schemas.microsoft.com/office/powerpoint/2010/main" val="3527803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70F3C5-4A0D-45C6-9C4C-CF34E27CCD3B}"/>
              </a:ext>
            </a:extLst>
          </p:cNvPr>
          <p:cNvSpPr>
            <a:spLocks noGrp="1"/>
          </p:cNvSpPr>
          <p:nvPr>
            <p:ph type="ctrTitle"/>
          </p:nvPr>
        </p:nvSpPr>
        <p:spPr>
          <a:xfrm>
            <a:off x="600075" y="1064973"/>
            <a:ext cx="10201275" cy="2059227"/>
          </a:xfrm>
        </p:spPr>
        <p:txBody>
          <a:bodyPr anchor="b">
            <a:normAutofit/>
          </a:bodyPr>
          <a:lstStyle/>
          <a:p>
            <a:pPr algn="l"/>
            <a:r>
              <a:rPr lang="en-US" sz="5400" dirty="0">
                <a:latin typeface="Times New Roman" panose="02020603050405020304" pitchFamily="18" charset="0"/>
                <a:cs typeface="Times New Roman" panose="02020603050405020304" pitchFamily="18" charset="0"/>
              </a:rPr>
              <a:t>FRIENDSHIP- FELLOWSHIP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IS IT SCRIPTURAL?</a:t>
            </a:r>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C19DDE1-3CB7-4EDF-9870-BF750526BDD2}"/>
              </a:ext>
            </a:extLst>
          </p:cNvPr>
          <p:cNvSpPr>
            <a:spLocks noGrp="1"/>
          </p:cNvSpPr>
          <p:nvPr>
            <p:ph type="subTitle" idx="1"/>
          </p:nvPr>
        </p:nvSpPr>
        <p:spPr>
          <a:xfrm>
            <a:off x="133350" y="4694829"/>
            <a:ext cx="7924799" cy="1953929"/>
          </a:xfrm>
        </p:spPr>
        <p:txBody>
          <a:bodyPr anchor="ctr">
            <a:noAutofit/>
          </a:bodyPr>
          <a:lstStyle/>
          <a:p>
            <a:pPr marL="0" marR="0" algn="l">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Fellowship is never based on </a:t>
            </a:r>
          </a:p>
          <a:p>
            <a:pPr marL="0" marR="0" algn="l">
              <a:spcBef>
                <a:spcPts val="0"/>
              </a:spcBef>
              <a:spcAft>
                <a:spcPts val="0"/>
              </a:spcAft>
            </a:pPr>
            <a:r>
              <a:rPr lang="en-US" sz="36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one’s (friendships) in the church belonging to the Lord Jesus.</a:t>
            </a:r>
          </a:p>
          <a:p>
            <a:pPr algn="l"/>
            <a:endParaRPr lang="en-US" sz="3600" dirty="0">
              <a:solidFill>
                <a:srgbClr val="FFFFFF"/>
              </a:solidFill>
            </a:endParaRPr>
          </a:p>
        </p:txBody>
      </p:sp>
      <p:sp>
        <p:nvSpPr>
          <p:cNvPr id="4" name="Slide Number Placeholder 3">
            <a:extLst>
              <a:ext uri="{FF2B5EF4-FFF2-40B4-BE49-F238E27FC236}">
                <a16:creationId xmlns:a16="http://schemas.microsoft.com/office/drawing/2014/main" id="{9396E212-13D6-4737-B55F-2A111B0D9C3D}"/>
              </a:ext>
            </a:extLst>
          </p:cNvPr>
          <p:cNvSpPr>
            <a:spLocks noGrp="1"/>
          </p:cNvSpPr>
          <p:nvPr>
            <p:ph type="sldNum" sz="quarter" idx="12"/>
          </p:nvPr>
        </p:nvSpPr>
        <p:spPr>
          <a:xfrm>
            <a:off x="11704320" y="6446837"/>
            <a:ext cx="448056" cy="365125"/>
          </a:xfrm>
        </p:spPr>
        <p:txBody>
          <a:bodyPr>
            <a:normAutofit/>
          </a:bodyPr>
          <a:lstStyle/>
          <a:p>
            <a:pPr>
              <a:spcAft>
                <a:spcPts val="600"/>
              </a:spcAft>
            </a:pPr>
            <a:fld id="{F0C7233D-898B-4CE7-A13E-5DBF71D6E70B}" type="slidenum">
              <a:rPr lang="en-US" sz="1100">
                <a:solidFill>
                  <a:srgbClr val="FFFFFF"/>
                </a:solidFill>
              </a:rPr>
              <a:pPr>
                <a:spcAft>
                  <a:spcPts val="600"/>
                </a:spcAft>
              </a:pPr>
              <a:t>1</a:t>
            </a:fld>
            <a:endParaRPr lang="en-US" sz="1100">
              <a:solidFill>
                <a:srgbClr val="FFFFFF"/>
              </a:solidFill>
            </a:endParaRPr>
          </a:p>
        </p:txBody>
      </p:sp>
    </p:spTree>
    <p:extLst>
      <p:ext uri="{BB962C8B-B14F-4D97-AF65-F5344CB8AC3E}">
        <p14:creationId xmlns:p14="http://schemas.microsoft.com/office/powerpoint/2010/main" val="359946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8A5FB8-A827-4E7E-8F98-804D9DD1703B}"/>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latin typeface="Times New Roman" panose="02020603050405020304" pitchFamily="18" charset="0"/>
                <a:cs typeface="Times New Roman" panose="02020603050405020304" pitchFamily="18" charset="0"/>
              </a:rPr>
              <a:t>CONCLUSION: Look at Spiritual Israel today?</a:t>
            </a:r>
          </a:p>
        </p:txBody>
      </p:sp>
      <p:sp>
        <p:nvSpPr>
          <p:cNvPr id="4" name="Slide Number Placeholder 3">
            <a:extLst>
              <a:ext uri="{FF2B5EF4-FFF2-40B4-BE49-F238E27FC236}">
                <a16:creationId xmlns:a16="http://schemas.microsoft.com/office/drawing/2014/main" id="{710F26E7-7A30-40FB-85E7-728A2F58E358}"/>
              </a:ext>
            </a:extLst>
          </p:cNvPr>
          <p:cNvSpPr>
            <a:spLocks noGrp="1"/>
          </p:cNvSpPr>
          <p:nvPr>
            <p:ph type="sldNum" sz="quarter" idx="12"/>
          </p:nvPr>
        </p:nvSpPr>
        <p:spPr>
          <a:xfrm>
            <a:off x="11704320" y="6455664"/>
            <a:ext cx="448056" cy="365125"/>
          </a:xfrm>
        </p:spPr>
        <p:txBody>
          <a:bodyPr>
            <a:normAutofit/>
          </a:bodyPr>
          <a:lstStyle/>
          <a:p>
            <a:pPr>
              <a:spcAft>
                <a:spcPts val="600"/>
              </a:spcAft>
            </a:pPr>
            <a:fld id="{F0C7233D-898B-4CE7-A13E-5DBF71D6E70B}"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graphicFrame>
        <p:nvGraphicFramePr>
          <p:cNvPr id="6" name="Content Placeholder 2">
            <a:extLst>
              <a:ext uri="{FF2B5EF4-FFF2-40B4-BE49-F238E27FC236}">
                <a16:creationId xmlns:a16="http://schemas.microsoft.com/office/drawing/2014/main" id="{B5269FFE-3AC9-4128-9377-22A547657E10}"/>
              </a:ext>
            </a:extLst>
          </p:cNvPr>
          <p:cNvGraphicFramePr>
            <a:graphicFrameLocks noGrp="1"/>
          </p:cNvGraphicFramePr>
          <p:nvPr>
            <p:ph idx="1"/>
            <p:extLst>
              <p:ext uri="{D42A27DB-BD31-4B8C-83A1-F6EECF244321}">
                <p14:modId xmlns:p14="http://schemas.microsoft.com/office/powerpoint/2010/main" val="367246646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912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25E9FB-47D6-457E-931A-13F4B58D3BCC}"/>
              </a:ext>
            </a:extLst>
          </p:cNvPr>
          <p:cNvSpPr>
            <a:spLocks noGrp="1"/>
          </p:cNvSpPr>
          <p:nvPr>
            <p:ph type="title"/>
          </p:nvPr>
        </p:nvSpPr>
        <p:spPr>
          <a:xfrm>
            <a:off x="524741" y="620392"/>
            <a:ext cx="3808268" cy="5504688"/>
          </a:xfrm>
        </p:spPr>
        <p:txBody>
          <a:bodyPr>
            <a:normAutofit/>
          </a:bodyPr>
          <a:lstStyle/>
          <a:p>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THEY CAN NOT BE FAITHFUL AND SHOULD BE MARKED AS BEING FACTIOUS.</a:t>
            </a:r>
            <a:endParaRPr lang="en-US" dirty="0">
              <a:solidFill>
                <a:schemeClr val="bg1"/>
              </a:solidFill>
            </a:endParaRPr>
          </a:p>
        </p:txBody>
      </p:sp>
      <p:sp>
        <p:nvSpPr>
          <p:cNvPr id="4" name="Slide Number Placeholder 3">
            <a:extLst>
              <a:ext uri="{FF2B5EF4-FFF2-40B4-BE49-F238E27FC236}">
                <a16:creationId xmlns:a16="http://schemas.microsoft.com/office/drawing/2014/main" id="{338B0D03-F840-412C-A8BA-1C3F89F9762F}"/>
              </a:ext>
            </a:extLst>
          </p:cNvPr>
          <p:cNvSpPr>
            <a:spLocks noGrp="1"/>
          </p:cNvSpPr>
          <p:nvPr>
            <p:ph type="sldNum" sz="quarter" idx="12"/>
          </p:nvPr>
        </p:nvSpPr>
        <p:spPr>
          <a:xfrm>
            <a:off x="8610600" y="6356350"/>
            <a:ext cx="2743200" cy="365125"/>
          </a:xfrm>
        </p:spPr>
        <p:txBody>
          <a:bodyPr>
            <a:normAutofit/>
          </a:bodyPr>
          <a:lstStyle/>
          <a:p>
            <a:pPr>
              <a:spcAft>
                <a:spcPts val="600"/>
              </a:spcAft>
            </a:pPr>
            <a:fld id="{F0C7233D-898B-4CE7-A13E-5DBF71D6E70B}" type="slidenum">
              <a:rPr lang="en-US" smtClean="0"/>
              <a:pPr>
                <a:spcAft>
                  <a:spcPts val="600"/>
                </a:spcAft>
              </a:pPr>
              <a:t>11</a:t>
            </a:fld>
            <a:endParaRPr lang="en-US"/>
          </a:p>
        </p:txBody>
      </p:sp>
      <p:graphicFrame>
        <p:nvGraphicFramePr>
          <p:cNvPr id="6" name="Content Placeholder 2">
            <a:extLst>
              <a:ext uri="{FF2B5EF4-FFF2-40B4-BE49-F238E27FC236}">
                <a16:creationId xmlns:a16="http://schemas.microsoft.com/office/drawing/2014/main" id="{89F75600-0D98-4338-8CEE-209A6B18DF05}"/>
              </a:ext>
            </a:extLst>
          </p:cNvPr>
          <p:cNvGraphicFramePr>
            <a:graphicFrameLocks noGrp="1"/>
          </p:cNvGraphicFramePr>
          <p:nvPr>
            <p:ph idx="1"/>
            <p:extLst>
              <p:ext uri="{D42A27DB-BD31-4B8C-83A1-F6EECF244321}">
                <p14:modId xmlns:p14="http://schemas.microsoft.com/office/powerpoint/2010/main" val="565018582"/>
              </p:ext>
            </p:extLst>
          </p:nvPr>
        </p:nvGraphicFramePr>
        <p:xfrm>
          <a:off x="5468389" y="620391"/>
          <a:ext cx="6263640" cy="5980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137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920EAC-DF57-458D-BE8B-0144836849BB}"/>
              </a:ext>
            </a:extLst>
          </p:cNvPr>
          <p:cNvSpPr>
            <a:spLocks noGrp="1"/>
          </p:cNvSpPr>
          <p:nvPr>
            <p:ph type="title"/>
          </p:nvPr>
        </p:nvSpPr>
        <p:spPr>
          <a:xfrm>
            <a:off x="838200" y="621792"/>
            <a:ext cx="4795157" cy="5413248"/>
          </a:xfrm>
        </p:spPr>
        <p:txBody>
          <a:bodyPr>
            <a:normAutofit/>
          </a:bodyPr>
          <a:lstStyle/>
          <a:p>
            <a:r>
              <a:rPr lang="en-US" sz="5200" dirty="0">
                <a:solidFill>
                  <a:schemeClr val="bg1"/>
                </a:solidFill>
                <a:latin typeface="Times New Roman" panose="02020603050405020304" pitchFamily="18" charset="0"/>
                <a:cs typeface="Times New Roman" panose="02020603050405020304" pitchFamily="18" charset="0"/>
              </a:rPr>
              <a:t>Our Fellowship is with God and His Son Jesus Christ</a:t>
            </a:r>
          </a:p>
        </p:txBody>
      </p:sp>
      <p:sp>
        <p:nvSpPr>
          <p:cNvPr id="3" name="Content Placeholder 2">
            <a:extLst>
              <a:ext uri="{FF2B5EF4-FFF2-40B4-BE49-F238E27FC236}">
                <a16:creationId xmlns:a16="http://schemas.microsoft.com/office/drawing/2014/main" id="{1AE17E32-73EB-46CF-A6C3-4EDA41E4B9DC}"/>
              </a:ext>
            </a:extLst>
          </p:cNvPr>
          <p:cNvSpPr>
            <a:spLocks noGrp="1"/>
          </p:cNvSpPr>
          <p:nvPr>
            <p:ph idx="1"/>
          </p:nvPr>
        </p:nvSpPr>
        <p:spPr>
          <a:xfrm>
            <a:off x="6388102" y="361950"/>
            <a:ext cx="5403848" cy="6134100"/>
          </a:xfrm>
        </p:spPr>
        <p:txBody>
          <a:bodyPr anchor="ctr">
            <a:normAutofit/>
          </a:bodyPr>
          <a:lstStyle/>
          <a:p>
            <a:pPr marL="0" indent="0">
              <a:buNone/>
            </a:pPr>
            <a:r>
              <a:rPr lang="en-US" dirty="0">
                <a:latin typeface="Times New Roman" panose="02020603050405020304" pitchFamily="18" charset="0"/>
                <a:cs typeface="Times New Roman" panose="02020603050405020304" pitchFamily="18" charset="0"/>
              </a:rPr>
              <a:t>1 John 1:1-7, </a:t>
            </a:r>
            <a:r>
              <a:rPr lang="en-US" b="1" i="1" dirty="0">
                <a:latin typeface="Times New Roman" panose="02020603050405020304" pitchFamily="18" charset="0"/>
                <a:cs typeface="Times New Roman" panose="02020603050405020304" pitchFamily="18" charset="0"/>
              </a:rPr>
              <a:t>“</a:t>
            </a:r>
            <a:r>
              <a:rPr lang="en-US" b="1" i="1" dirty="0">
                <a:effectLst/>
                <a:latin typeface="Times New Roman" panose="02020603050405020304" pitchFamily="18" charset="0"/>
                <a:cs typeface="Times New Roman" panose="02020603050405020304" pitchFamily="18" charset="0"/>
              </a:rPr>
              <a:t>that which we have seen and heard we declare to you, that you also may have fellowship with us; and truly our fellowship is with the Father and with His Son Jesus Christ.” </a:t>
            </a:r>
          </a:p>
          <a:p>
            <a:pPr marL="0" indent="0">
              <a:buNone/>
            </a:pPr>
            <a:r>
              <a:rPr lang="en-US" b="1" i="1" dirty="0">
                <a:latin typeface="Times New Roman" panose="02020603050405020304" pitchFamily="18" charset="0"/>
                <a:cs typeface="Times New Roman" panose="02020603050405020304" pitchFamily="18" charset="0"/>
              </a:rPr>
              <a:t>“</a:t>
            </a:r>
            <a:r>
              <a:rPr lang="en-US" b="1" i="1" dirty="0">
                <a:effectLst/>
                <a:latin typeface="Times New Roman" panose="02020603050405020304" pitchFamily="18" charset="0"/>
                <a:cs typeface="Times New Roman" panose="02020603050405020304" pitchFamily="18" charset="0"/>
              </a:rPr>
              <a:t>If we say that we have fellowship with Him, and walk in darkness, we lie and do not practice the truth. But if we walk in the light as He is in the light, we have fellowship with one another, and the blood of Jesus Christ His Son cleanses us from all sin.” vs. 6-7</a:t>
            </a:r>
            <a:endParaRPr lang="en-US"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9133C42-DFD3-4701-8DC9-F8BDCD5CB996}"/>
              </a:ext>
            </a:extLst>
          </p:cNvPr>
          <p:cNvSpPr>
            <a:spLocks noGrp="1"/>
          </p:cNvSpPr>
          <p:nvPr>
            <p:ph type="sldNum" sz="quarter" idx="12"/>
          </p:nvPr>
        </p:nvSpPr>
        <p:spPr>
          <a:xfrm>
            <a:off x="10579100" y="6356350"/>
            <a:ext cx="774700" cy="365125"/>
          </a:xfrm>
        </p:spPr>
        <p:txBody>
          <a:bodyPr>
            <a:normAutofit/>
          </a:bodyPr>
          <a:lstStyle/>
          <a:p>
            <a:pPr>
              <a:spcAft>
                <a:spcPts val="600"/>
              </a:spcAft>
            </a:pPr>
            <a:fld id="{F0C7233D-898B-4CE7-A13E-5DBF71D6E70B}" type="slidenum">
              <a:rPr lang="en-US" smtClean="0"/>
              <a:pPr>
                <a:spcAft>
                  <a:spcPts val="600"/>
                </a:spcAft>
              </a:pPr>
              <a:t>2</a:t>
            </a:fld>
            <a:endParaRPr lang="en-US"/>
          </a:p>
        </p:txBody>
      </p:sp>
    </p:spTree>
    <p:extLst>
      <p:ext uri="{BB962C8B-B14F-4D97-AF65-F5344CB8AC3E}">
        <p14:creationId xmlns:p14="http://schemas.microsoft.com/office/powerpoint/2010/main" val="146038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933FF54-581D-4DE5-85D3-352B23CC015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latin typeface="Times New Roman" panose="02020603050405020304" pitchFamily="18" charset="0"/>
                <a:cs typeface="Times New Roman" panose="02020603050405020304" pitchFamily="18" charset="0"/>
              </a:rPr>
              <a:t>Ephesians 5:1-12</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373F03EC-EA1A-4B56-A40A-4DEF861A63AE}"/>
              </a:ext>
            </a:extLst>
          </p:cNvPr>
          <p:cNvSpPr>
            <a:spLocks noGrp="1"/>
          </p:cNvSpPr>
          <p:nvPr>
            <p:ph idx="1"/>
          </p:nvPr>
        </p:nvSpPr>
        <p:spPr>
          <a:xfrm>
            <a:off x="1367624" y="2490436"/>
            <a:ext cx="9708995" cy="3567173"/>
          </a:xfrm>
        </p:spPr>
        <p:txBody>
          <a:bodyPr anchor="ctr">
            <a:normAutofit/>
          </a:bodyPr>
          <a:lstStyle/>
          <a:p>
            <a:pPr marL="0" indent="0">
              <a:buNone/>
            </a:pPr>
            <a:r>
              <a:rPr lang="en-US" sz="3600" b="1" i="1" dirty="0">
                <a:effectLst/>
                <a:latin typeface="Times New Roman" panose="02020603050405020304" pitchFamily="18" charset="0"/>
                <a:cs typeface="Times New Roman" panose="02020603050405020304" pitchFamily="18" charset="0"/>
              </a:rPr>
              <a:t>“Therefore do not be partakers with them.   For you were once darkness, but now you are light in the Lord. Walk as children of light (for the fruit of the Spirit is in all goodness, righteousness, and truth), finding out what is acceptable to the Lord.   </a:t>
            </a:r>
            <a:r>
              <a:rPr lang="en-US" sz="3600" b="1" i="1" u="sng" dirty="0">
                <a:effectLst/>
                <a:latin typeface="Times New Roman" panose="02020603050405020304" pitchFamily="18" charset="0"/>
                <a:cs typeface="Times New Roman" panose="02020603050405020304" pitchFamily="18" charset="0"/>
              </a:rPr>
              <a:t>And have no fellowship</a:t>
            </a:r>
            <a:r>
              <a:rPr lang="en-US" sz="3600" b="1" i="1" dirty="0">
                <a:effectLst/>
                <a:latin typeface="Times New Roman" panose="02020603050405020304" pitchFamily="18" charset="0"/>
                <a:cs typeface="Times New Roman" panose="02020603050405020304" pitchFamily="18" charset="0"/>
              </a:rPr>
              <a:t> with the unfruitful works of darkness, but rather expose them.”</a:t>
            </a:r>
            <a:endParaRPr lang="en-US" sz="36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07F5E87-2F67-45A8-9C34-3446387A4FDC}"/>
              </a:ext>
            </a:extLst>
          </p:cNvPr>
          <p:cNvSpPr>
            <a:spLocks noGrp="1"/>
          </p:cNvSpPr>
          <p:nvPr>
            <p:ph type="sldNum" sz="quarter" idx="12"/>
          </p:nvPr>
        </p:nvSpPr>
        <p:spPr>
          <a:xfrm>
            <a:off x="10707624" y="6382512"/>
            <a:ext cx="685800" cy="320040"/>
          </a:xfrm>
        </p:spPr>
        <p:txBody>
          <a:bodyPr>
            <a:normAutofit/>
          </a:bodyPr>
          <a:lstStyle/>
          <a:p>
            <a:pPr>
              <a:spcAft>
                <a:spcPts val="600"/>
              </a:spcAft>
            </a:pPr>
            <a:fld id="{F0C7233D-898B-4CE7-A13E-5DBF71D6E70B}" type="slidenum">
              <a:rPr lang="en-US" sz="1000"/>
              <a:pPr>
                <a:spcAft>
                  <a:spcPts val="600"/>
                </a:spcAft>
              </a:pPr>
              <a:t>3</a:t>
            </a:fld>
            <a:endParaRPr lang="en-US" sz="1000"/>
          </a:p>
        </p:txBody>
      </p:sp>
    </p:spTree>
    <p:extLst>
      <p:ext uri="{BB962C8B-B14F-4D97-AF65-F5344CB8AC3E}">
        <p14:creationId xmlns:p14="http://schemas.microsoft.com/office/powerpoint/2010/main" val="416721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Shape 29">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452DF50-77C9-44F0-B92E-2869084766C1}"/>
              </a:ext>
            </a:extLst>
          </p:cNvPr>
          <p:cNvSpPr>
            <a:spLocks noGrp="1"/>
          </p:cNvSpPr>
          <p:nvPr>
            <p:ph type="title"/>
          </p:nvPr>
        </p:nvSpPr>
        <p:spPr>
          <a:xfrm>
            <a:off x="934872" y="982272"/>
            <a:ext cx="3388419" cy="4560970"/>
          </a:xfrm>
        </p:spPr>
        <p:txBody>
          <a:bodyPr>
            <a:normAutofit/>
          </a:bodyPr>
          <a:lstStyle/>
          <a:p>
            <a:r>
              <a:rPr lang="en-US" sz="4800" b="1" dirty="0">
                <a:solidFill>
                  <a:srgbClr val="FFFFFF"/>
                </a:solidFill>
                <a:latin typeface="Times New Roman" panose="02020603050405020304" pitchFamily="18" charset="0"/>
                <a:cs typeface="Times New Roman" panose="02020603050405020304" pitchFamily="18" charset="0"/>
              </a:rPr>
              <a:t>James 4:4</a:t>
            </a:r>
          </a:p>
        </p:txBody>
      </p:sp>
      <p:sp>
        <p:nvSpPr>
          <p:cNvPr id="32"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A35D4EE2-5D8F-455D-BF7F-8607252BC34B}"/>
              </a:ext>
            </a:extLst>
          </p:cNvPr>
          <p:cNvSpPr>
            <a:spLocks noGrp="1"/>
          </p:cNvSpPr>
          <p:nvPr>
            <p:ph idx="1"/>
          </p:nvPr>
        </p:nvSpPr>
        <p:spPr>
          <a:xfrm>
            <a:off x="5176473" y="1714500"/>
            <a:ext cx="6216951" cy="4780728"/>
          </a:xfrm>
        </p:spPr>
        <p:txBody>
          <a:bodyPr anchor="ctr">
            <a:normAutofit/>
          </a:bodyPr>
          <a:lstStyle/>
          <a:p>
            <a:pPr marL="0" indent="0">
              <a:buNone/>
            </a:pPr>
            <a:r>
              <a:rPr lang="en-US" sz="4000" b="1" i="1" dirty="0">
                <a:solidFill>
                  <a:srgbClr val="FEFFFF"/>
                </a:solidFill>
                <a:latin typeface="Times New Roman" panose="02020603050405020304" pitchFamily="18" charset="0"/>
                <a:cs typeface="Times New Roman" panose="02020603050405020304" pitchFamily="18" charset="0"/>
              </a:rPr>
              <a:t>“</a:t>
            </a:r>
            <a:r>
              <a:rPr lang="en-US" sz="4000" b="1" i="1" dirty="0">
                <a:solidFill>
                  <a:srgbClr val="FEFFFF"/>
                </a:solidFill>
                <a:effectLst/>
                <a:latin typeface="Times New Roman" panose="02020603050405020304" pitchFamily="18" charset="0"/>
                <a:cs typeface="Times New Roman" panose="02020603050405020304" pitchFamily="18" charset="0"/>
              </a:rPr>
              <a:t>Adulterers and adulteresses! Do you not know that </a:t>
            </a:r>
            <a:r>
              <a:rPr lang="en-US" sz="4000" b="1" i="1" u="sng" dirty="0">
                <a:solidFill>
                  <a:srgbClr val="FEFFFF"/>
                </a:solidFill>
                <a:effectLst/>
                <a:latin typeface="Times New Roman" panose="02020603050405020304" pitchFamily="18" charset="0"/>
                <a:cs typeface="Times New Roman" panose="02020603050405020304" pitchFamily="18" charset="0"/>
              </a:rPr>
              <a:t>friendship with the world</a:t>
            </a:r>
            <a:r>
              <a:rPr lang="en-US" sz="4000" b="1" i="1" dirty="0">
                <a:solidFill>
                  <a:srgbClr val="FEFFFF"/>
                </a:solidFill>
                <a:effectLst/>
                <a:latin typeface="Times New Roman" panose="02020603050405020304" pitchFamily="18" charset="0"/>
                <a:cs typeface="Times New Roman" panose="02020603050405020304" pitchFamily="18" charset="0"/>
              </a:rPr>
              <a:t> is enmity with God? </a:t>
            </a:r>
            <a:r>
              <a:rPr lang="en-US" sz="4000" b="1" i="1" u="sng" dirty="0">
                <a:solidFill>
                  <a:srgbClr val="FEFFFF"/>
                </a:solidFill>
                <a:effectLst/>
                <a:latin typeface="Times New Roman" panose="02020603050405020304" pitchFamily="18" charset="0"/>
                <a:cs typeface="Times New Roman" panose="02020603050405020304" pitchFamily="18" charset="0"/>
              </a:rPr>
              <a:t>Whoever therefore wants to be a friend of the world</a:t>
            </a:r>
            <a:r>
              <a:rPr lang="en-US" sz="4000" b="1" i="1" dirty="0">
                <a:solidFill>
                  <a:srgbClr val="FEFFFF"/>
                </a:solidFill>
                <a:effectLst/>
                <a:latin typeface="Times New Roman" panose="02020603050405020304" pitchFamily="18" charset="0"/>
                <a:cs typeface="Times New Roman" panose="02020603050405020304" pitchFamily="18" charset="0"/>
              </a:rPr>
              <a:t> makes himself an enemy of God.”</a:t>
            </a:r>
            <a:endParaRPr lang="en-US" sz="4000" b="1" i="1" dirty="0">
              <a:solidFill>
                <a:srgbClr val="FEFFFF"/>
              </a:solidFill>
              <a:latin typeface="Times New Roman" panose="02020603050405020304" pitchFamily="18" charset="0"/>
              <a:cs typeface="Times New Roman" panose="02020603050405020304" pitchFamily="18" charset="0"/>
            </a:endParaRPr>
          </a:p>
          <a:p>
            <a:pPr marL="0" indent="0">
              <a:buNone/>
            </a:pPr>
            <a:endParaRPr lang="en-US" sz="2400" dirty="0">
              <a:solidFill>
                <a:srgbClr val="FEFFFF"/>
              </a:solidFill>
            </a:endParaRPr>
          </a:p>
        </p:txBody>
      </p:sp>
      <p:sp>
        <p:nvSpPr>
          <p:cNvPr id="4" name="Slide Number Placeholder 3">
            <a:extLst>
              <a:ext uri="{FF2B5EF4-FFF2-40B4-BE49-F238E27FC236}">
                <a16:creationId xmlns:a16="http://schemas.microsoft.com/office/drawing/2014/main" id="{7BE9A378-7347-40AE-8878-7CD8A16DE472}"/>
              </a:ext>
            </a:extLst>
          </p:cNvPr>
          <p:cNvSpPr>
            <a:spLocks noGrp="1"/>
          </p:cNvSpPr>
          <p:nvPr>
            <p:ph type="sldNum" sz="quarter" idx="12"/>
          </p:nvPr>
        </p:nvSpPr>
        <p:spPr>
          <a:xfrm>
            <a:off x="10707624" y="6175188"/>
            <a:ext cx="685800" cy="320040"/>
          </a:xfrm>
        </p:spPr>
        <p:txBody>
          <a:bodyPr>
            <a:normAutofit/>
          </a:bodyPr>
          <a:lstStyle/>
          <a:p>
            <a:pPr>
              <a:spcAft>
                <a:spcPts val="600"/>
              </a:spcAft>
            </a:pPr>
            <a:fld id="{F0C7233D-898B-4CE7-A13E-5DBF71D6E70B}" type="slidenum">
              <a:rPr lang="en-US" sz="1000">
                <a:solidFill>
                  <a:srgbClr val="FFFFFF"/>
                </a:solidFill>
              </a:rPr>
              <a:pPr>
                <a:spcAft>
                  <a:spcPts val="600"/>
                </a:spcAft>
              </a:pPr>
              <a:t>4</a:t>
            </a:fld>
            <a:endParaRPr lang="en-US" sz="1000">
              <a:solidFill>
                <a:srgbClr val="FFFFFF"/>
              </a:solidFill>
            </a:endParaRPr>
          </a:p>
        </p:txBody>
      </p:sp>
    </p:spTree>
    <p:extLst>
      <p:ext uri="{BB962C8B-B14F-4D97-AF65-F5344CB8AC3E}">
        <p14:creationId xmlns:p14="http://schemas.microsoft.com/office/powerpoint/2010/main" val="378394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686642-093F-47D3-B4BA-0CBE1793C9DE}"/>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effectLst/>
                <a:latin typeface="Times New Roman" panose="02020603050405020304" pitchFamily="18" charset="0"/>
                <a:ea typeface="Calibri" panose="020F0502020204030204" pitchFamily="34" charset="0"/>
              </a:rPr>
              <a:t>Jeremiah 6:10-21</a:t>
            </a:r>
            <a:endParaRPr lang="en-US" sz="6000" dirty="0">
              <a:solidFill>
                <a:schemeClr val="bg1"/>
              </a:solidFill>
            </a:endParaRPr>
          </a:p>
        </p:txBody>
      </p:sp>
      <p:sp>
        <p:nvSpPr>
          <p:cNvPr id="4" name="Slide Number Placeholder 3">
            <a:extLst>
              <a:ext uri="{FF2B5EF4-FFF2-40B4-BE49-F238E27FC236}">
                <a16:creationId xmlns:a16="http://schemas.microsoft.com/office/drawing/2014/main" id="{452E559F-D7BD-43A5-BDA4-7FDAC1C4701C}"/>
              </a:ext>
            </a:extLst>
          </p:cNvPr>
          <p:cNvSpPr>
            <a:spLocks noGrp="1"/>
          </p:cNvSpPr>
          <p:nvPr>
            <p:ph type="sldNum" sz="quarter" idx="12"/>
          </p:nvPr>
        </p:nvSpPr>
        <p:spPr>
          <a:xfrm>
            <a:off x="8610600" y="6356350"/>
            <a:ext cx="2743200" cy="365125"/>
          </a:xfrm>
        </p:spPr>
        <p:txBody>
          <a:bodyPr>
            <a:normAutofit/>
          </a:bodyPr>
          <a:lstStyle/>
          <a:p>
            <a:pPr>
              <a:spcAft>
                <a:spcPts val="600"/>
              </a:spcAft>
            </a:pPr>
            <a:fld id="{F0C7233D-898B-4CE7-A13E-5DBF71D6E70B}" type="slidenum">
              <a:rPr lang="en-US"/>
              <a:pPr>
                <a:spcAft>
                  <a:spcPts val="600"/>
                </a:spcAft>
              </a:pPr>
              <a:t>5</a:t>
            </a:fld>
            <a:endParaRPr lang="en-US"/>
          </a:p>
        </p:txBody>
      </p:sp>
      <p:graphicFrame>
        <p:nvGraphicFramePr>
          <p:cNvPr id="15" name="Content Placeholder 2">
            <a:extLst>
              <a:ext uri="{FF2B5EF4-FFF2-40B4-BE49-F238E27FC236}">
                <a16:creationId xmlns:a16="http://schemas.microsoft.com/office/drawing/2014/main" id="{BD21AD4D-4AF4-42DC-9344-57F824120371}"/>
              </a:ext>
            </a:extLst>
          </p:cNvPr>
          <p:cNvGraphicFramePr>
            <a:graphicFrameLocks noGrp="1"/>
          </p:cNvGraphicFramePr>
          <p:nvPr>
            <p:ph idx="1"/>
            <p:extLst>
              <p:ext uri="{D42A27DB-BD31-4B8C-83A1-F6EECF244321}">
                <p14:modId xmlns:p14="http://schemas.microsoft.com/office/powerpoint/2010/main" val="3339751061"/>
              </p:ext>
            </p:extLst>
          </p:nvPr>
        </p:nvGraphicFramePr>
        <p:xfrm>
          <a:off x="5468389" y="136525"/>
          <a:ext cx="6263640" cy="658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89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3E0EBA4-CF4E-4711-91E2-94A22E6A1EA0}"/>
              </a:ext>
            </a:extLst>
          </p:cNvPr>
          <p:cNvSpPr>
            <a:spLocks noGrp="1"/>
          </p:cNvSpPr>
          <p:nvPr>
            <p:ph type="title"/>
          </p:nvPr>
        </p:nvSpPr>
        <p:spPr>
          <a:xfrm>
            <a:off x="958506" y="800392"/>
            <a:ext cx="10264697" cy="1212102"/>
          </a:xfrm>
        </p:spPr>
        <p:txBody>
          <a:bodyPr>
            <a:normAutofit/>
          </a:bodyPr>
          <a:lstStyle/>
          <a:p>
            <a:r>
              <a:rPr lang="en-US" sz="4800" dirty="0">
                <a:solidFill>
                  <a:srgbClr val="FFFFFF"/>
                </a:solidFill>
                <a:latin typeface="Times New Roman" panose="02020603050405020304" pitchFamily="18" charset="0"/>
                <a:cs typeface="Times New Roman" panose="02020603050405020304" pitchFamily="18" charset="0"/>
              </a:rPr>
              <a:t>Jeremiah 6:10-21</a:t>
            </a:r>
          </a:p>
        </p:txBody>
      </p:sp>
      <p:sp>
        <p:nvSpPr>
          <p:cNvPr id="3" name="Content Placeholder 2">
            <a:extLst>
              <a:ext uri="{FF2B5EF4-FFF2-40B4-BE49-F238E27FC236}">
                <a16:creationId xmlns:a16="http://schemas.microsoft.com/office/drawing/2014/main" id="{3752D5F7-7AB3-4AED-911D-5CD73C1A73CD}"/>
              </a:ext>
            </a:extLst>
          </p:cNvPr>
          <p:cNvSpPr>
            <a:spLocks noGrp="1"/>
          </p:cNvSpPr>
          <p:nvPr>
            <p:ph idx="1"/>
          </p:nvPr>
        </p:nvSpPr>
        <p:spPr>
          <a:xfrm>
            <a:off x="1222645" y="2490436"/>
            <a:ext cx="10074005" cy="4212116"/>
          </a:xfrm>
        </p:spPr>
        <p:txBody>
          <a:bodyPr anchor="ctr">
            <a:normAutofit fontScale="85000" lnSpcReduction="20000"/>
          </a:bodyPr>
          <a:lstStyle/>
          <a:p>
            <a:pPr marL="0" indent="0">
              <a:buNone/>
            </a:pPr>
            <a:r>
              <a:rPr lang="en-US" sz="3600" b="0" i="0" dirty="0">
                <a:effectLst/>
                <a:latin typeface="Times New Roman" panose="02020603050405020304" pitchFamily="18" charset="0"/>
                <a:cs typeface="Times New Roman" panose="02020603050405020304" pitchFamily="18" charset="0"/>
              </a:rPr>
              <a:t>They have also healed the hurt of My people slightly,</a:t>
            </a:r>
            <a:br>
              <a:rPr lang="en-US" sz="3600" dirty="0">
                <a:latin typeface="Times New Roman" panose="02020603050405020304" pitchFamily="18" charset="0"/>
                <a:cs typeface="Times New Roman" panose="02020603050405020304" pitchFamily="18" charset="0"/>
              </a:rPr>
            </a:br>
            <a:r>
              <a:rPr lang="en-US" sz="3600" b="0" i="0" dirty="0">
                <a:effectLst/>
                <a:latin typeface="Times New Roman" panose="02020603050405020304" pitchFamily="18" charset="0"/>
                <a:cs typeface="Times New Roman" panose="02020603050405020304" pitchFamily="18" charset="0"/>
              </a:rPr>
              <a:t>Saying, ‘Peace, peace!’</a:t>
            </a:r>
            <a:br>
              <a:rPr lang="en-US" sz="3600" dirty="0">
                <a:latin typeface="Times New Roman" panose="02020603050405020304" pitchFamily="18" charset="0"/>
                <a:cs typeface="Times New Roman" panose="02020603050405020304" pitchFamily="18" charset="0"/>
              </a:rPr>
            </a:br>
            <a:r>
              <a:rPr lang="en-US" sz="3600" b="0" i="0" dirty="0">
                <a:effectLst/>
                <a:latin typeface="Times New Roman" panose="02020603050405020304" pitchFamily="18" charset="0"/>
                <a:cs typeface="Times New Roman" panose="02020603050405020304" pitchFamily="18" charset="0"/>
              </a:rPr>
              <a:t>When </a:t>
            </a:r>
            <a:r>
              <a:rPr lang="en-US" sz="3600" b="0" i="1" dirty="0">
                <a:effectLst/>
                <a:latin typeface="Times New Roman" panose="02020603050405020304" pitchFamily="18" charset="0"/>
                <a:cs typeface="Times New Roman" panose="02020603050405020304" pitchFamily="18" charset="0"/>
              </a:rPr>
              <a:t>there is</a:t>
            </a:r>
            <a:r>
              <a:rPr lang="en-US" sz="3600" b="0" i="0" dirty="0">
                <a:effectLst/>
                <a:latin typeface="Times New Roman" panose="02020603050405020304" pitchFamily="18" charset="0"/>
                <a:cs typeface="Times New Roman" panose="02020603050405020304" pitchFamily="18" charset="0"/>
              </a:rPr>
              <a:t> no peace.</a:t>
            </a:r>
          </a:p>
          <a:p>
            <a:pPr marL="0" indent="0">
              <a:buNone/>
            </a:pPr>
            <a:endParaRPr lang="en-US" sz="2000" dirty="0">
              <a:latin typeface="arial" panose="020B0604020202020204" pitchFamily="34" charset="0"/>
            </a:endParaRPr>
          </a:p>
          <a:p>
            <a:pPr marL="0" indent="0">
              <a:buNone/>
            </a:pPr>
            <a:r>
              <a:rPr lang="en-US" sz="3500" b="0" i="0" dirty="0">
                <a:effectLst/>
                <a:latin typeface="Times New Roman" panose="02020603050405020304" pitchFamily="18" charset="0"/>
                <a:cs typeface="Times New Roman" panose="02020603050405020304" pitchFamily="18" charset="0"/>
              </a:rPr>
              <a:t>Thus says the LORD:</a:t>
            </a:r>
            <a:br>
              <a:rPr lang="en-US" sz="3500" dirty="0">
                <a:latin typeface="Times New Roman" panose="02020603050405020304" pitchFamily="18" charset="0"/>
                <a:cs typeface="Times New Roman" panose="02020603050405020304" pitchFamily="18" charset="0"/>
              </a:rPr>
            </a:br>
            <a:br>
              <a:rPr lang="en-US" sz="3500" dirty="0">
                <a:latin typeface="Times New Roman" panose="02020603050405020304" pitchFamily="18" charset="0"/>
                <a:cs typeface="Times New Roman" panose="02020603050405020304" pitchFamily="18" charset="0"/>
              </a:rPr>
            </a:br>
            <a:r>
              <a:rPr lang="en-US" sz="3500" b="0" i="0" dirty="0">
                <a:effectLst/>
                <a:latin typeface="Times New Roman" panose="02020603050405020304" pitchFamily="18" charset="0"/>
                <a:cs typeface="Times New Roman" panose="02020603050405020304" pitchFamily="18" charset="0"/>
              </a:rPr>
              <a:t>“Stand in the ways and see,</a:t>
            </a:r>
            <a:br>
              <a:rPr lang="en-US" sz="3500" dirty="0">
                <a:latin typeface="Times New Roman" panose="02020603050405020304" pitchFamily="18" charset="0"/>
                <a:cs typeface="Times New Roman" panose="02020603050405020304" pitchFamily="18" charset="0"/>
              </a:rPr>
            </a:br>
            <a:r>
              <a:rPr lang="en-US" sz="3500" b="0" i="0" dirty="0">
                <a:effectLst/>
                <a:latin typeface="Times New Roman" panose="02020603050405020304" pitchFamily="18" charset="0"/>
                <a:cs typeface="Times New Roman" panose="02020603050405020304" pitchFamily="18" charset="0"/>
              </a:rPr>
              <a:t>And ask for the old paths, where the good way </a:t>
            </a:r>
            <a:r>
              <a:rPr lang="en-US" sz="3500" b="0" i="1" dirty="0">
                <a:effectLst/>
                <a:latin typeface="Times New Roman" panose="02020603050405020304" pitchFamily="18" charset="0"/>
                <a:cs typeface="Times New Roman" panose="02020603050405020304" pitchFamily="18" charset="0"/>
              </a:rPr>
              <a:t>is,</a:t>
            </a:r>
            <a:br>
              <a:rPr lang="en-US" sz="3500" dirty="0">
                <a:latin typeface="Times New Roman" panose="02020603050405020304" pitchFamily="18" charset="0"/>
                <a:cs typeface="Times New Roman" panose="02020603050405020304" pitchFamily="18" charset="0"/>
              </a:rPr>
            </a:br>
            <a:r>
              <a:rPr lang="en-US" sz="3500" b="0" i="0" dirty="0">
                <a:effectLst/>
                <a:latin typeface="Times New Roman" panose="02020603050405020304" pitchFamily="18" charset="0"/>
                <a:cs typeface="Times New Roman" panose="02020603050405020304" pitchFamily="18" charset="0"/>
              </a:rPr>
              <a:t>And walk in it;</a:t>
            </a:r>
            <a:br>
              <a:rPr lang="en-US" sz="3500" dirty="0">
                <a:latin typeface="Times New Roman" panose="02020603050405020304" pitchFamily="18" charset="0"/>
                <a:cs typeface="Times New Roman" panose="02020603050405020304" pitchFamily="18" charset="0"/>
              </a:rPr>
            </a:br>
            <a:r>
              <a:rPr lang="en-US" sz="3500" b="0" i="0" dirty="0">
                <a:effectLst/>
                <a:latin typeface="Times New Roman" panose="02020603050405020304" pitchFamily="18" charset="0"/>
                <a:cs typeface="Times New Roman" panose="02020603050405020304" pitchFamily="18" charset="0"/>
              </a:rPr>
              <a:t>Then you will find rest for your souls.</a:t>
            </a:r>
            <a:br>
              <a:rPr lang="en-US" sz="3500" dirty="0">
                <a:latin typeface="Times New Roman" panose="02020603050405020304" pitchFamily="18" charset="0"/>
                <a:cs typeface="Times New Roman" panose="02020603050405020304" pitchFamily="18" charset="0"/>
              </a:rPr>
            </a:br>
            <a:r>
              <a:rPr lang="en-US" sz="3500" b="0" i="0" dirty="0">
                <a:effectLst/>
                <a:latin typeface="Times New Roman" panose="02020603050405020304" pitchFamily="18" charset="0"/>
                <a:cs typeface="Times New Roman" panose="02020603050405020304" pitchFamily="18" charset="0"/>
              </a:rPr>
              <a:t>But they said, ‘We will not walk </a:t>
            </a:r>
            <a:r>
              <a:rPr lang="en-US" sz="3500" b="0" i="1" dirty="0">
                <a:effectLst/>
                <a:latin typeface="Times New Roman" panose="02020603050405020304" pitchFamily="18" charset="0"/>
                <a:cs typeface="Times New Roman" panose="02020603050405020304" pitchFamily="18" charset="0"/>
              </a:rPr>
              <a:t>in it.</a:t>
            </a:r>
            <a:r>
              <a:rPr lang="en-US" sz="3500" b="0" i="0" dirty="0">
                <a:effectLst/>
                <a:latin typeface="Times New Roman" panose="02020603050405020304" pitchFamily="18" charset="0"/>
                <a:cs typeface="Times New Roman" panose="02020603050405020304" pitchFamily="18" charset="0"/>
              </a:rPr>
              <a:t>’</a:t>
            </a:r>
            <a:endParaRPr lang="en-US" sz="35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6ABBDFE-380E-42FD-AEDB-9084EE422990}"/>
              </a:ext>
            </a:extLst>
          </p:cNvPr>
          <p:cNvSpPr>
            <a:spLocks noGrp="1"/>
          </p:cNvSpPr>
          <p:nvPr>
            <p:ph type="sldNum" sz="quarter" idx="12"/>
          </p:nvPr>
        </p:nvSpPr>
        <p:spPr>
          <a:xfrm>
            <a:off x="10707624" y="6382512"/>
            <a:ext cx="685800" cy="320040"/>
          </a:xfrm>
        </p:spPr>
        <p:txBody>
          <a:bodyPr>
            <a:normAutofit/>
          </a:bodyPr>
          <a:lstStyle/>
          <a:p>
            <a:pPr>
              <a:spcAft>
                <a:spcPts val="600"/>
              </a:spcAft>
            </a:pPr>
            <a:fld id="{F0C7233D-898B-4CE7-A13E-5DBF71D6E70B}" type="slidenum">
              <a:rPr lang="en-US" sz="1000"/>
              <a:pPr>
                <a:spcAft>
                  <a:spcPts val="600"/>
                </a:spcAft>
              </a:pPr>
              <a:t>6</a:t>
            </a:fld>
            <a:endParaRPr lang="en-US" sz="1000"/>
          </a:p>
        </p:txBody>
      </p:sp>
    </p:spTree>
    <p:extLst>
      <p:ext uri="{BB962C8B-B14F-4D97-AF65-F5344CB8AC3E}">
        <p14:creationId xmlns:p14="http://schemas.microsoft.com/office/powerpoint/2010/main" val="266835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6AA900-8FA0-49E9-9D7E-6FFA2B2D1FCB}"/>
              </a:ext>
            </a:extLst>
          </p:cNvPr>
          <p:cNvSpPr>
            <a:spLocks noGrp="1"/>
          </p:cNvSpPr>
          <p:nvPr>
            <p:ph type="title"/>
          </p:nvPr>
        </p:nvSpPr>
        <p:spPr>
          <a:xfrm>
            <a:off x="758421" y="437512"/>
            <a:ext cx="3808268" cy="5504688"/>
          </a:xfrm>
        </p:spPr>
        <p:txBody>
          <a:bodyPr>
            <a:normAutofit/>
          </a:bodyPr>
          <a:lstStyle/>
          <a:p>
            <a:r>
              <a:rPr lang="en-US" sz="6000" b="1" dirty="0">
                <a:solidFill>
                  <a:schemeClr val="bg1"/>
                </a:solidFill>
                <a:latin typeface="Times New Roman" panose="02020603050405020304" pitchFamily="18" charset="0"/>
                <a:cs typeface="Times New Roman" panose="02020603050405020304" pitchFamily="18" charset="0"/>
              </a:rPr>
              <a:t>Jeremiah 6:10-21</a:t>
            </a:r>
          </a:p>
        </p:txBody>
      </p:sp>
      <p:sp>
        <p:nvSpPr>
          <p:cNvPr id="4" name="Slide Number Placeholder 3">
            <a:extLst>
              <a:ext uri="{FF2B5EF4-FFF2-40B4-BE49-F238E27FC236}">
                <a16:creationId xmlns:a16="http://schemas.microsoft.com/office/drawing/2014/main" id="{4E66487D-714E-4B18-AA1D-FBF832707170}"/>
              </a:ext>
            </a:extLst>
          </p:cNvPr>
          <p:cNvSpPr>
            <a:spLocks noGrp="1"/>
          </p:cNvSpPr>
          <p:nvPr>
            <p:ph type="sldNum" sz="quarter" idx="12"/>
          </p:nvPr>
        </p:nvSpPr>
        <p:spPr>
          <a:xfrm>
            <a:off x="8610600" y="6356350"/>
            <a:ext cx="2743200" cy="365125"/>
          </a:xfrm>
        </p:spPr>
        <p:txBody>
          <a:bodyPr>
            <a:normAutofit/>
          </a:bodyPr>
          <a:lstStyle/>
          <a:p>
            <a:pPr>
              <a:spcAft>
                <a:spcPts val="600"/>
              </a:spcAft>
            </a:pPr>
            <a:fld id="{F0C7233D-898B-4CE7-A13E-5DBF71D6E70B}" type="slidenum">
              <a:rPr lang="en-US" smtClean="0"/>
              <a:pPr>
                <a:spcAft>
                  <a:spcPts val="600"/>
                </a:spcAft>
              </a:pPr>
              <a:t>7</a:t>
            </a:fld>
            <a:endParaRPr lang="en-US"/>
          </a:p>
        </p:txBody>
      </p:sp>
      <p:graphicFrame>
        <p:nvGraphicFramePr>
          <p:cNvPr id="6" name="Content Placeholder 2">
            <a:extLst>
              <a:ext uri="{FF2B5EF4-FFF2-40B4-BE49-F238E27FC236}">
                <a16:creationId xmlns:a16="http://schemas.microsoft.com/office/drawing/2014/main" id="{169492E7-723F-49DD-95C5-10F1BB28FF23}"/>
              </a:ext>
            </a:extLst>
          </p:cNvPr>
          <p:cNvGraphicFramePr>
            <a:graphicFrameLocks noGrp="1"/>
          </p:cNvGraphicFramePr>
          <p:nvPr>
            <p:ph idx="1"/>
            <p:extLst>
              <p:ext uri="{D42A27DB-BD31-4B8C-83A1-F6EECF244321}">
                <p14:modId xmlns:p14="http://schemas.microsoft.com/office/powerpoint/2010/main" val="2507102437"/>
              </p:ext>
            </p:extLst>
          </p:nvPr>
        </p:nvGraphicFramePr>
        <p:xfrm>
          <a:off x="5468389" y="228600"/>
          <a:ext cx="6263640" cy="6492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20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7774DE-1327-4450-BA1A-469517EB25A9}"/>
              </a:ext>
            </a:extLst>
          </p:cNvPr>
          <p:cNvSpPr>
            <a:spLocks noGrp="1"/>
          </p:cNvSpPr>
          <p:nvPr>
            <p:ph type="title"/>
          </p:nvPr>
        </p:nvSpPr>
        <p:spPr>
          <a:xfrm>
            <a:off x="176629" y="649479"/>
            <a:ext cx="5204996" cy="3187947"/>
          </a:xfrm>
        </p:spPr>
        <p:txBody>
          <a:bodyPr anchor="b">
            <a:noAutofit/>
          </a:bodyPr>
          <a:lstStyle/>
          <a:p>
            <a:pPr algn="r"/>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Deutronomy</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12:1-4, </a:t>
            </a:r>
            <a:r>
              <a:rPr lang="en-US" sz="3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“You shall not worship the LORD your God </a:t>
            </a:r>
            <a:r>
              <a:rPr lang="en-US" sz="3600" b="1" i="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with</a:t>
            </a:r>
            <a:r>
              <a:rPr lang="en-US" sz="3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such </a:t>
            </a:r>
            <a:r>
              <a:rPr lang="en-US" sz="3600" b="1" i="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things.”</a:t>
            </a:r>
            <a:br>
              <a:rPr lang="en-US" sz="3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D749A53-FF0B-4F31-942D-1728CF3A98D4}"/>
              </a:ext>
            </a:extLst>
          </p:cNvPr>
          <p:cNvSpPr>
            <a:spLocks noGrp="1"/>
          </p:cNvSpPr>
          <p:nvPr>
            <p:ph idx="1"/>
          </p:nvPr>
        </p:nvSpPr>
        <p:spPr>
          <a:xfrm>
            <a:off x="5831368" y="161926"/>
            <a:ext cx="6184003" cy="6524624"/>
          </a:xfrm>
        </p:spPr>
        <p:txBody>
          <a:bodyPr anchor="ctr">
            <a:noAutofit/>
          </a:bodyPr>
          <a:lstStyle/>
          <a:p>
            <a:r>
              <a:rPr lang="en-US" b="0" i="0" dirty="0">
                <a:solidFill>
                  <a:srgbClr val="01103A"/>
                </a:solidFill>
                <a:effectLst/>
                <a:latin typeface="Times New Roman" panose="02020603050405020304" pitchFamily="18" charset="0"/>
                <a:cs typeface="Times New Roman" panose="02020603050405020304" pitchFamily="18" charset="0"/>
              </a:rPr>
              <a:t>“These </a:t>
            </a:r>
            <a:r>
              <a:rPr lang="en-US" b="0" i="1" dirty="0">
                <a:solidFill>
                  <a:srgbClr val="01103A"/>
                </a:solidFill>
                <a:effectLst/>
                <a:latin typeface="Times New Roman" panose="02020603050405020304" pitchFamily="18" charset="0"/>
                <a:cs typeface="Times New Roman" panose="02020603050405020304" pitchFamily="18" charset="0"/>
              </a:rPr>
              <a:t>are</a:t>
            </a:r>
            <a:r>
              <a:rPr lang="en-US" b="0" i="0" dirty="0">
                <a:solidFill>
                  <a:srgbClr val="01103A"/>
                </a:solidFill>
                <a:effectLst/>
                <a:latin typeface="Times New Roman" panose="02020603050405020304" pitchFamily="18" charset="0"/>
                <a:cs typeface="Times New Roman" panose="02020603050405020304" pitchFamily="18" charset="0"/>
              </a:rPr>
              <a:t> the statutes and judgments which you shall be careful to observe in the land which the LORD God of your fathers is giving you to possess, all the days that you live on the earth.</a:t>
            </a:r>
          </a:p>
          <a:p>
            <a:r>
              <a:rPr lang="en-US" b="0" i="0" dirty="0">
                <a:solidFill>
                  <a:srgbClr val="01103A"/>
                </a:solidFill>
                <a:effectLst/>
                <a:latin typeface="Times New Roman" panose="02020603050405020304" pitchFamily="18" charset="0"/>
                <a:cs typeface="Times New Roman" panose="02020603050405020304" pitchFamily="18" charset="0"/>
              </a:rPr>
              <a:t>“You shall utterly destroy all the places where the nations which you shall dispossess served their gods, on the high mountains and on the hills and under every green tree.</a:t>
            </a:r>
            <a:endParaRPr lang="en-US" dirty="0">
              <a:solidFill>
                <a:srgbClr val="01103A"/>
              </a:solidFill>
              <a:latin typeface="Times New Roman" panose="02020603050405020304" pitchFamily="18" charset="0"/>
              <a:cs typeface="Times New Roman" panose="02020603050405020304" pitchFamily="18" charset="0"/>
            </a:endParaRPr>
          </a:p>
          <a:p>
            <a:r>
              <a:rPr lang="en-US" b="0" i="0" dirty="0">
                <a:solidFill>
                  <a:srgbClr val="01103A"/>
                </a:solidFill>
                <a:effectLst/>
                <a:latin typeface="Times New Roman" panose="02020603050405020304" pitchFamily="18" charset="0"/>
                <a:cs typeface="Times New Roman" panose="02020603050405020304" pitchFamily="18" charset="0"/>
              </a:rPr>
              <a:t>“And you shall destroy their altars, break their </a:t>
            </a:r>
            <a:r>
              <a:rPr lang="en-US" b="0" i="1" dirty="0">
                <a:solidFill>
                  <a:srgbClr val="01103A"/>
                </a:solidFill>
                <a:effectLst/>
                <a:latin typeface="Times New Roman" panose="02020603050405020304" pitchFamily="18" charset="0"/>
                <a:cs typeface="Times New Roman" panose="02020603050405020304" pitchFamily="18" charset="0"/>
              </a:rPr>
              <a:t>sacred</a:t>
            </a:r>
            <a:r>
              <a:rPr lang="en-US" b="0" i="0" dirty="0">
                <a:solidFill>
                  <a:srgbClr val="01103A"/>
                </a:solidFill>
                <a:effectLst/>
                <a:latin typeface="Times New Roman" panose="02020603050405020304" pitchFamily="18" charset="0"/>
                <a:cs typeface="Times New Roman" panose="02020603050405020304" pitchFamily="18" charset="0"/>
              </a:rPr>
              <a:t> pillars, and burn their wooden images with fire; you shall cut down the carved images of their gods and destroy their names from that place.</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64D68E0-4764-4918-8EA0-849411166F3E}"/>
              </a:ext>
            </a:extLst>
          </p:cNvPr>
          <p:cNvSpPr>
            <a:spLocks noGrp="1"/>
          </p:cNvSpPr>
          <p:nvPr>
            <p:ph type="sldNum" sz="quarter" idx="12"/>
          </p:nvPr>
        </p:nvSpPr>
        <p:spPr>
          <a:xfrm>
            <a:off x="11704320" y="6455664"/>
            <a:ext cx="448056" cy="365125"/>
          </a:xfrm>
        </p:spPr>
        <p:txBody>
          <a:bodyPr>
            <a:normAutofit/>
          </a:bodyPr>
          <a:lstStyle/>
          <a:p>
            <a:pPr>
              <a:spcAft>
                <a:spcPts val="600"/>
              </a:spcAft>
            </a:pPr>
            <a:fld id="{F0C7233D-898B-4CE7-A13E-5DBF71D6E70B}"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spTree>
    <p:extLst>
      <p:ext uri="{BB962C8B-B14F-4D97-AF65-F5344CB8AC3E}">
        <p14:creationId xmlns:p14="http://schemas.microsoft.com/office/powerpoint/2010/main" val="260854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F15681-2566-43D6-BD9E-282F549D9A50}"/>
              </a:ext>
            </a:extLst>
          </p:cNvPr>
          <p:cNvSpPr>
            <a:spLocks noGrp="1"/>
          </p:cNvSpPr>
          <p:nvPr>
            <p:ph type="title"/>
          </p:nvPr>
        </p:nvSpPr>
        <p:spPr>
          <a:xfrm>
            <a:off x="524741" y="620392"/>
            <a:ext cx="3808268" cy="5504688"/>
          </a:xfrm>
        </p:spPr>
        <p:txBody>
          <a:bodyPr>
            <a:normAutofit fontScale="90000"/>
          </a:bodyPr>
          <a:lstStyle/>
          <a:p>
            <a:r>
              <a:rPr lang="en-US" sz="4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Seeking the Old Paths is the commandment of the Lord God of Heaven. Gal. 6:16, </a:t>
            </a:r>
            <a:r>
              <a:rPr lang="en-US" sz="36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dirty="0">
                <a:solidFill>
                  <a:schemeClr val="bg1"/>
                </a:solidFill>
                <a:latin typeface="Times New Roman" panose="02020603050405020304" pitchFamily="18" charset="0"/>
                <a:cs typeface="Times New Roman" panose="02020603050405020304" pitchFamily="18" charset="0"/>
              </a:rPr>
              <a:t>And as many as walk according to this rule, peace and mercy </a:t>
            </a:r>
            <a:r>
              <a:rPr lang="en-US" sz="4000" i="1" dirty="0">
                <a:solidFill>
                  <a:schemeClr val="bg1"/>
                </a:solidFill>
                <a:latin typeface="Times New Roman" panose="02020603050405020304" pitchFamily="18" charset="0"/>
                <a:cs typeface="Times New Roman" panose="02020603050405020304" pitchFamily="18" charset="0"/>
              </a:rPr>
              <a:t>be</a:t>
            </a:r>
            <a:r>
              <a:rPr lang="en-US" sz="4000" dirty="0">
                <a:solidFill>
                  <a:schemeClr val="bg1"/>
                </a:solidFill>
                <a:latin typeface="Times New Roman" panose="02020603050405020304" pitchFamily="18" charset="0"/>
                <a:cs typeface="Times New Roman" panose="02020603050405020304" pitchFamily="18" charset="0"/>
              </a:rPr>
              <a:t> upon them, and upon </a:t>
            </a:r>
            <a:r>
              <a:rPr lang="en-US" sz="3600" dirty="0">
                <a:solidFill>
                  <a:schemeClr val="bg1"/>
                </a:solidFill>
                <a:latin typeface="Times New Roman" panose="02020603050405020304" pitchFamily="18" charset="0"/>
                <a:cs typeface="Times New Roman" panose="02020603050405020304" pitchFamily="18" charset="0"/>
              </a:rPr>
              <a:t>the </a:t>
            </a:r>
            <a:r>
              <a:rPr lang="en-US" sz="3600" b="1" dirty="0">
                <a:solidFill>
                  <a:schemeClr val="bg1"/>
                </a:solidFill>
                <a:latin typeface="Times New Roman" panose="02020603050405020304" pitchFamily="18" charset="0"/>
                <a:cs typeface="Times New Roman" panose="02020603050405020304" pitchFamily="18" charset="0"/>
              </a:rPr>
              <a:t>Israel</a:t>
            </a:r>
            <a:r>
              <a:rPr lang="en-US" sz="3600" dirty="0">
                <a:solidFill>
                  <a:schemeClr val="bg1"/>
                </a:solidFill>
                <a:latin typeface="Times New Roman" panose="02020603050405020304" pitchFamily="18" charset="0"/>
                <a:cs typeface="Times New Roman" panose="02020603050405020304" pitchFamily="18" charset="0"/>
              </a:rPr>
              <a:t> </a:t>
            </a:r>
            <a:r>
              <a:rPr lang="en-US" sz="3600" b="1" dirty="0">
                <a:solidFill>
                  <a:schemeClr val="bg1"/>
                </a:solidFill>
                <a:latin typeface="Times New Roman" panose="02020603050405020304" pitchFamily="18" charset="0"/>
                <a:cs typeface="Times New Roman" panose="02020603050405020304" pitchFamily="18" charset="0"/>
              </a:rPr>
              <a:t>of</a:t>
            </a:r>
            <a:r>
              <a:rPr lang="en-US" sz="3600" dirty="0">
                <a:solidFill>
                  <a:schemeClr val="bg1"/>
                </a:solidFill>
                <a:latin typeface="Times New Roman" panose="02020603050405020304" pitchFamily="18" charset="0"/>
                <a:cs typeface="Times New Roman" panose="02020603050405020304" pitchFamily="18" charset="0"/>
              </a:rPr>
              <a:t> </a:t>
            </a:r>
            <a:r>
              <a:rPr lang="en-US" sz="3600" b="1" dirty="0">
                <a:solidFill>
                  <a:schemeClr val="bg1"/>
                </a:solidFill>
                <a:latin typeface="Times New Roman" panose="02020603050405020304" pitchFamily="18" charset="0"/>
                <a:cs typeface="Times New Roman" panose="02020603050405020304" pitchFamily="18" charset="0"/>
              </a:rPr>
              <a:t>God</a:t>
            </a:r>
            <a:r>
              <a:rPr lang="en-US" sz="3600" dirty="0">
                <a:solidFill>
                  <a:schemeClr val="bg1"/>
                </a:solidFill>
                <a:latin typeface="Times New Roman" panose="02020603050405020304" pitchFamily="18" charset="0"/>
                <a:cs typeface="Times New Roman" panose="02020603050405020304" pitchFamily="18" charset="0"/>
              </a:rPr>
              <a:t>.”</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471789D-E1EF-4A99-8E8D-BDBF4233560A}"/>
              </a:ext>
            </a:extLst>
          </p:cNvPr>
          <p:cNvSpPr>
            <a:spLocks noGrp="1"/>
          </p:cNvSpPr>
          <p:nvPr>
            <p:ph type="sldNum" sz="quarter" idx="12"/>
          </p:nvPr>
        </p:nvSpPr>
        <p:spPr>
          <a:xfrm>
            <a:off x="8610600" y="6356350"/>
            <a:ext cx="2743200" cy="365125"/>
          </a:xfrm>
        </p:spPr>
        <p:txBody>
          <a:bodyPr>
            <a:normAutofit/>
          </a:bodyPr>
          <a:lstStyle/>
          <a:p>
            <a:pPr>
              <a:spcAft>
                <a:spcPts val="600"/>
              </a:spcAft>
            </a:pPr>
            <a:fld id="{F0C7233D-898B-4CE7-A13E-5DBF71D6E70B}" type="slidenum">
              <a:rPr lang="en-US" smtClean="0"/>
              <a:pPr>
                <a:spcAft>
                  <a:spcPts val="600"/>
                </a:spcAft>
              </a:pPr>
              <a:t>9</a:t>
            </a:fld>
            <a:endParaRPr lang="en-US"/>
          </a:p>
        </p:txBody>
      </p:sp>
      <p:graphicFrame>
        <p:nvGraphicFramePr>
          <p:cNvPr id="6" name="Content Placeholder 2">
            <a:extLst>
              <a:ext uri="{FF2B5EF4-FFF2-40B4-BE49-F238E27FC236}">
                <a16:creationId xmlns:a16="http://schemas.microsoft.com/office/drawing/2014/main" id="{B134AE1D-1172-4FFD-8C73-A347A83153B1}"/>
              </a:ext>
            </a:extLst>
          </p:cNvPr>
          <p:cNvGraphicFramePr>
            <a:graphicFrameLocks noGrp="1"/>
          </p:cNvGraphicFramePr>
          <p:nvPr>
            <p:ph idx="1"/>
            <p:extLst>
              <p:ext uri="{D42A27DB-BD31-4B8C-83A1-F6EECF244321}">
                <p14:modId xmlns:p14="http://schemas.microsoft.com/office/powerpoint/2010/main" val="1694050871"/>
              </p:ext>
            </p:extLst>
          </p:nvPr>
        </p:nvGraphicFramePr>
        <p:xfrm>
          <a:off x="5320232" y="519297"/>
          <a:ext cx="6580736" cy="5875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437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892</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Calibri</vt:lpstr>
      <vt:lpstr>Calibri Light</vt:lpstr>
      <vt:lpstr>Times New Roman</vt:lpstr>
      <vt:lpstr>Office Theme</vt:lpstr>
      <vt:lpstr>FRIENDSHIP- FELLOWSHIP  IS IT SCRIPTURAL?</vt:lpstr>
      <vt:lpstr>Our Fellowship is with God and His Son Jesus Christ</vt:lpstr>
      <vt:lpstr>Ephesians 5:1-12 </vt:lpstr>
      <vt:lpstr>James 4:4</vt:lpstr>
      <vt:lpstr>Jeremiah 6:10-21</vt:lpstr>
      <vt:lpstr>Jeremiah 6:10-21</vt:lpstr>
      <vt:lpstr>Jeremiah 6:10-21</vt:lpstr>
      <vt:lpstr>Deutronomy 12:1-4, “You shall not worship the LORD your God with such things.” </vt:lpstr>
      <vt:lpstr>Seeking the Old Paths is the commandment of the Lord God of Heaven. Gal. 6:16, “And as many as walk according to this rule, peace and mercy be upon them, and upon the Israel of God.”</vt:lpstr>
      <vt:lpstr>CONCLUSION: Look at Spiritual Israel today?</vt:lpstr>
      <vt:lpstr>THEY CAN NOT BE FAITHFUL AND SHOULD BE MARKED AS BEING FACTIOUS.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FRIENDSHIP- FELLOWSHIP  IS IT SCRIPTURAL?</dc:title>
  <dc:creator>Dennis Scroggins</dc:creator>
  <cp:lastModifiedBy>Stan Cox</cp:lastModifiedBy>
  <cp:revision>4</cp:revision>
  <dcterms:created xsi:type="dcterms:W3CDTF">2021-10-04T17:28:17Z</dcterms:created>
  <dcterms:modified xsi:type="dcterms:W3CDTF">2021-10-05T02:45:28Z</dcterms:modified>
</cp:coreProperties>
</file>