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62" r:id="rId3"/>
    <p:sldId id="272" r:id="rId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39B"/>
    <a:srgbClr val="A2BEA9"/>
    <a:srgbClr val="BED2C3"/>
    <a:srgbClr val="ACA57B"/>
    <a:srgbClr val="2C2D5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BC592-493D-4958-9A5E-79E891070CFF}" v="23" dt="2026-05-10T04:02:34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2272" autoAdjust="0"/>
  </p:normalViewPr>
  <p:slideViewPr>
    <p:cSldViewPr>
      <p:cViewPr varScale="1">
        <p:scale>
          <a:sx n="48" d="100"/>
          <a:sy n="48" d="100"/>
        </p:scale>
        <p:origin x="1138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3187" y="4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undo custSel delSld modSld sldOrd modMainMaster modNotesMaster modHandout">
      <pc:chgData name="Stan Cox" userId="9376f276357bfffd" providerId="LiveId" clId="{D6A38ECA-CFFF-4F81-A50A-FF406F190B2A}" dt="2026-05-10T04:02:34.537" v="236"/>
      <pc:docMkLst>
        <pc:docMk/>
      </pc:docMkLst>
      <pc:sldChg chg="modSp mod modTransition setBg modNotesTx">
        <pc:chgData name="Stan Cox" userId="9376f276357bfffd" providerId="LiveId" clId="{D6A38ECA-CFFF-4F81-A50A-FF406F190B2A}" dt="2026-05-10T02:53:01.301" v="191" actId="20577"/>
        <pc:sldMkLst>
          <pc:docMk/>
          <pc:sldMk cId="0" sldId="256"/>
        </pc:sldMkLst>
        <pc:spChg chg="mod">
          <ac:chgData name="Stan Cox" userId="9376f276357bfffd" providerId="LiveId" clId="{D6A38ECA-CFFF-4F81-A50A-FF406F190B2A}" dt="2026-05-10T02:27:50.803" v="13" actId="14100"/>
          <ac:spMkLst>
            <pc:docMk/>
            <pc:sldMk cId="0" sldId="256"/>
            <ac:spMk id="34818" creationId="{E991B6B0-4EB6-A70E-9E82-7AED187946DD}"/>
          </ac:spMkLst>
        </pc:spChg>
        <pc:spChg chg="mod">
          <ac:chgData name="Stan Cox" userId="9376f276357bfffd" providerId="LiveId" clId="{D6A38ECA-CFFF-4F81-A50A-FF406F190B2A}" dt="2026-05-10T02:28:00.013" v="14" actId="1076"/>
          <ac:spMkLst>
            <pc:docMk/>
            <pc:sldMk cId="0" sldId="256"/>
            <ac:spMk id="34819" creationId="{F5B61CEB-D0AB-21A5-907E-1F814B0B2639}"/>
          </ac:spMkLst>
        </pc:sp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57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7"/>
            <ac:spMk id="35842" creationId="{03C8A763-1AE9-1A60-C195-94C92C2B78D9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7"/>
            <ac:spMk id="35843" creationId="{EBCEFC54-7EF4-BE8C-60C2-FA332602BC5B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7"/>
            <ac:spMk id="35845" creationId="{5AE046EF-BE7D-F1D4-7042-C53BEA03E70D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57"/>
            <ac:picMk id="35844" creationId="{10A843B4-2CB6-DD4E-7A92-892AD3C6DFF5}"/>
          </ac:picMkLst>
        </pc:picChg>
      </pc:sldChg>
      <pc:sldChg chg="modSp del">
        <pc:chgData name="Stan Cox" userId="9376f276357bfffd" providerId="LiveId" clId="{D6A38ECA-CFFF-4F81-A50A-FF406F190B2A}" dt="2026-05-10T02:37:47.063" v="96" actId="47"/>
        <pc:sldMkLst>
          <pc:docMk/>
          <pc:sldMk cId="0" sldId="258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8"/>
            <ac:spMk id="36866" creationId="{DC6BF031-64EB-4487-5ADD-96EBD313C9D6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8"/>
            <ac:spMk id="36867" creationId="{AB83DD45-ACAC-A98C-B6A8-3FCE623AE57E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8"/>
            <ac:spMk id="36869" creationId="{F97E6445-F039-78D0-72D2-B0A33F55BDE6}"/>
          </ac:spMkLst>
        </pc:spChg>
      </pc:sldChg>
      <pc:sldChg chg="modSp del">
        <pc:chgData name="Stan Cox" userId="9376f276357bfffd" providerId="LiveId" clId="{D6A38ECA-CFFF-4F81-A50A-FF406F190B2A}" dt="2026-05-10T02:37:50.419" v="97" actId="47"/>
        <pc:sldMkLst>
          <pc:docMk/>
          <pc:sldMk cId="0" sldId="259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9"/>
            <ac:spMk id="37890" creationId="{84BE16F8-4A22-8A0B-E1C0-14BC7F18729B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9"/>
            <ac:spMk id="37891" creationId="{7CCCD97C-2636-C65A-A102-D26E9C222FEB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59"/>
            <ac:spMk id="37892" creationId="{6FFC76B5-1739-6320-3018-47FD2E13E02C}"/>
          </ac:spMkLst>
        </pc:spChg>
      </pc:sldChg>
      <pc:sldChg chg="modSp del">
        <pc:chgData name="Stan Cox" userId="9376f276357bfffd" providerId="LiveId" clId="{D6A38ECA-CFFF-4F81-A50A-FF406F190B2A}" dt="2026-05-10T02:37:52.805" v="98" actId="47"/>
        <pc:sldMkLst>
          <pc:docMk/>
          <pc:sldMk cId="0" sldId="260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0"/>
            <ac:spMk id="38914" creationId="{E9CDF8C3-818A-2F24-8156-7FB4F191439B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0"/>
            <ac:spMk id="38915" creationId="{EAAC01CD-2B8F-C7E5-6ED4-8646CE966631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0"/>
            <ac:spMk id="38916" creationId="{113D8254-5B8B-DE19-8DAF-25F89FC7175A}"/>
          </ac:spMkLst>
        </pc:spChg>
      </pc:sldChg>
      <pc:sldChg chg="modSp del">
        <pc:chgData name="Stan Cox" userId="9376f276357bfffd" providerId="LiveId" clId="{D6A38ECA-CFFF-4F81-A50A-FF406F190B2A}" dt="2026-05-10T02:37:54.865" v="99" actId="47"/>
        <pc:sldMkLst>
          <pc:docMk/>
          <pc:sldMk cId="0" sldId="261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1"/>
            <ac:spMk id="39938" creationId="{CE0CAFD3-6881-F7F1-39EB-A78F91E7ED0F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1"/>
            <ac:spMk id="39939" creationId="{C31C8BFF-B407-6B8A-0486-C79DB4ABFCA3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1"/>
            <ac:spMk id="39940" creationId="{A708933A-B7B2-5C23-9F74-5008CC9C0C4C}"/>
          </ac:spMkLst>
        </pc:spChg>
      </pc:sldChg>
      <pc:sldChg chg="modSp mod ord modTransition setBg addAnim delAnim modAnim">
        <pc:chgData name="Stan Cox" userId="9376f276357bfffd" providerId="LiveId" clId="{D6A38ECA-CFFF-4F81-A50A-FF406F190B2A}" dt="2026-05-10T02:51:25.627" v="120" actId="14100"/>
        <pc:sldMkLst>
          <pc:docMk/>
          <pc:sldMk cId="0" sldId="262"/>
        </pc:sldMkLst>
        <pc:spChg chg="mod">
          <ac:chgData name="Stan Cox" userId="9376f276357bfffd" providerId="LiveId" clId="{D6A38ECA-CFFF-4F81-A50A-FF406F190B2A}" dt="2026-05-10T02:29:43.258" v="25" actId="403"/>
          <ac:spMkLst>
            <pc:docMk/>
            <pc:sldMk cId="0" sldId="262"/>
            <ac:spMk id="40962" creationId="{8334C0B9-F65D-199F-68AE-E15BBB8DBE0B}"/>
          </ac:spMkLst>
        </pc:spChg>
        <pc:spChg chg="mod">
          <ac:chgData name="Stan Cox" userId="9376f276357bfffd" providerId="LiveId" clId="{D6A38ECA-CFFF-4F81-A50A-FF406F190B2A}" dt="2026-05-10T02:51:25.627" v="120" actId="14100"/>
          <ac:spMkLst>
            <pc:docMk/>
            <pc:sldMk cId="0" sldId="262"/>
            <ac:spMk id="40963" creationId="{ED37A573-77A8-88A9-5BA9-D14665B5B449}"/>
          </ac:spMkLst>
        </pc:spChg>
        <pc:spChg chg="mod">
          <ac:chgData name="Stan Cox" userId="9376f276357bfffd" providerId="LiveId" clId="{D6A38ECA-CFFF-4F81-A50A-FF406F190B2A}" dt="2026-05-10T02:29:48.245" v="26" actId="1076"/>
          <ac:spMkLst>
            <pc:docMk/>
            <pc:sldMk cId="0" sldId="262"/>
            <ac:spMk id="40964" creationId="{3DEAD4AB-AE97-C542-C2AF-95787BE5E6A6}"/>
          </ac:spMkLst>
        </pc:sp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3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3"/>
            <ac:spMk id="41986" creationId="{9ACA8931-B2DD-915B-FFD4-E0E70DED0F6D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3"/>
            <ac:spMk id="41987" creationId="{816EBB20-A1F8-5A86-A113-CECFEDA75F9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3"/>
            <ac:spMk id="41989" creationId="{2A2E4ADE-C278-9302-F6FE-99BB85ACB423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3"/>
            <ac:picMk id="41988" creationId="{AA2CB24C-F06F-E049-CF35-188EB6BFD422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4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4"/>
            <ac:spMk id="43010" creationId="{9BB79589-3146-3300-AE77-8AD87821C18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4"/>
            <ac:spMk id="43011" creationId="{C7B18B5D-D959-63CB-479B-71A6241EA4A3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4"/>
            <ac:spMk id="43013" creationId="{47C9B9DD-6986-E813-6236-74D745C0C413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4"/>
            <ac:picMk id="43012" creationId="{7FECF673-E6AB-C624-AD7D-B18A311EBFF4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5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5"/>
            <ac:spMk id="44034" creationId="{355D029F-67D7-5A2C-51CE-AA244EB8D754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5"/>
            <ac:spMk id="44035" creationId="{5ABA8DF1-2B46-CEF5-CA53-8C0D8CC09AAF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5"/>
            <ac:spMk id="44037" creationId="{61400C77-CA8E-0739-C2AB-E44CC09172DF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5"/>
            <ac:picMk id="44036" creationId="{00A00D29-D756-880A-2474-D3970E110A19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6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6"/>
            <ac:spMk id="45058" creationId="{F0D2F5BB-29B4-9E45-E5CD-30185B5ECAC3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6"/>
            <ac:spMk id="45059" creationId="{92D5B954-BB25-DA23-8614-C5F63793B65E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6"/>
            <ac:spMk id="45061" creationId="{37846021-73E0-CB01-C4B1-A9400EE7D7BF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6"/>
            <ac:picMk id="45060" creationId="{22513F5B-C997-0CAA-7503-70D3E453911A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7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7"/>
            <ac:spMk id="46082" creationId="{974D7876-87BA-CDD3-579A-02DD8CCA188F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7"/>
            <ac:spMk id="46083" creationId="{BEB4EB6B-DD31-9D4E-5474-598E56830CF0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7"/>
            <ac:spMk id="46085" creationId="{C26095A1-1C32-12AD-EFAF-D986F1AC4259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7"/>
            <ac:picMk id="46084" creationId="{972F7D9B-B99C-4711-BF12-F5E0E7DE2C91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8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8"/>
            <ac:spMk id="47106" creationId="{D7601922-D54C-DCCE-0353-AF54CC567384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8"/>
            <ac:spMk id="47107" creationId="{9DC6BBAF-2241-7C23-F0B1-57968B101E24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8"/>
            <ac:spMk id="47109" creationId="{528D8647-3469-FFDB-F0DD-B3B9CC7320BF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8"/>
            <ac:picMk id="47108" creationId="{DA34907A-3D46-4B94-36F7-3C6BE9D9CC1D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69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9"/>
            <ac:spMk id="48130" creationId="{4B19B1DD-E2CE-E345-034E-C3E2779E4EA9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9"/>
            <ac:spMk id="48131" creationId="{CB13B38B-1011-AB81-B383-160691547961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69"/>
            <ac:spMk id="48133" creationId="{BBFF0E6B-F34D-6D26-0BBA-70936B3ECBA3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69"/>
            <ac:picMk id="48132" creationId="{B4FA4CCE-680C-B4BF-EDE1-6452349F9109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70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0"/>
            <ac:spMk id="49154" creationId="{69EFFEB0-33DF-40F5-C4FA-FDFE0EE3824D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0"/>
            <ac:spMk id="49155" creationId="{E328D3C0-2D92-7590-3D9C-FFAB3E6D1A00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0"/>
            <ac:spMk id="49157" creationId="{70F16C00-5C63-7D11-742F-69ECE5691433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70"/>
            <ac:picMk id="49156" creationId="{B9389868-6D94-0ADB-D4F9-059D6179DC14}"/>
          </ac:picMkLst>
        </pc:picChg>
      </pc:sldChg>
      <pc:sldChg chg="modSp del">
        <pc:chgData name="Stan Cox" userId="9376f276357bfffd" providerId="LiveId" clId="{D6A38ECA-CFFF-4F81-A50A-FF406F190B2A}" dt="2026-05-10T02:47:12.456" v="101" actId="47"/>
        <pc:sldMkLst>
          <pc:docMk/>
          <pc:sldMk cId="0" sldId="271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1"/>
            <ac:spMk id="50178" creationId="{AB002CD9-FC53-93E3-450C-107136A35D4B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1"/>
            <ac:spMk id="50179" creationId="{513DE16D-27B9-7C75-4A86-6210033F67D7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1"/>
            <ac:spMk id="50181" creationId="{FE1DF563-5301-47F7-C70A-2C35C3AFE7CF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71"/>
            <ac:picMk id="50180" creationId="{23CB147F-C7EA-A720-1FE4-994CF2838A9F}"/>
          </ac:picMkLst>
        </pc:picChg>
      </pc:sldChg>
      <pc:sldChg chg="modSp mod modTransition setBg">
        <pc:chgData name="Stan Cox" userId="9376f276357bfffd" providerId="LiveId" clId="{D6A38ECA-CFFF-4F81-A50A-FF406F190B2A}" dt="2026-05-10T02:50:13.071" v="117"/>
        <pc:sldMkLst>
          <pc:docMk/>
          <pc:sldMk cId="0" sldId="272"/>
        </pc:sldMkLst>
        <pc:spChg chg="mod">
          <ac:chgData name="Stan Cox" userId="9376f276357bfffd" providerId="LiveId" clId="{D6A38ECA-CFFF-4F81-A50A-FF406F190B2A}" dt="2026-05-10T02:49:53.642" v="116" actId="1076"/>
          <ac:spMkLst>
            <pc:docMk/>
            <pc:sldMk cId="0" sldId="272"/>
            <ac:spMk id="51202" creationId="{C323EE15-6861-072F-C4CD-1A439EE9705D}"/>
          </ac:spMkLst>
        </pc:spChg>
        <pc:spChg chg="mod">
          <ac:chgData name="Stan Cox" userId="9376f276357bfffd" providerId="LiveId" clId="{D6A38ECA-CFFF-4F81-A50A-FF406F190B2A}" dt="2026-05-10T02:49:50.614" v="115" actId="1076"/>
          <ac:spMkLst>
            <pc:docMk/>
            <pc:sldMk cId="0" sldId="272"/>
            <ac:spMk id="51203" creationId="{DBE82CD6-7082-051A-FAA5-EE551689135C}"/>
          </ac:spMkLst>
        </pc:spChg>
        <pc:spChg chg="mod">
          <ac:chgData name="Stan Cox" userId="9376f276357bfffd" providerId="LiveId" clId="{D6A38ECA-CFFF-4F81-A50A-FF406F190B2A}" dt="2026-05-10T02:49:33.636" v="113" actId="207"/>
          <ac:spMkLst>
            <pc:docMk/>
            <pc:sldMk cId="0" sldId="272"/>
            <ac:spMk id="51204" creationId="{AB402992-2D3C-5DCD-5C2F-D7652D27F6F6}"/>
          </ac:spMkLst>
        </pc:spChg>
      </pc:sldChg>
      <pc:sldChg chg="modSp del">
        <pc:chgData name="Stan Cox" userId="9376f276357bfffd" providerId="LiveId" clId="{D6A38ECA-CFFF-4F81-A50A-FF406F190B2A}" dt="2026-05-10T02:47:01.136" v="100" actId="47"/>
        <pc:sldMkLst>
          <pc:docMk/>
          <pc:sldMk cId="0" sldId="273"/>
        </pc:sldMkLst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3"/>
            <ac:spMk id="52226" creationId="{7670AC75-1A46-9CFA-09C2-8ABD61213BAD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3"/>
            <ac:spMk id="52227" creationId="{6618171B-AA28-2218-786F-561B20750E18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k cId="0" sldId="273"/>
            <ac:spMk id="52229" creationId="{3445EEB6-4BBD-4B59-A5DC-C185A018D4A3}"/>
          </ac:spMkLst>
        </pc:spChg>
        <pc:picChg chg="mod">
          <ac:chgData name="Stan Cox" userId="9376f276357bfffd" providerId="LiveId" clId="{D6A38ECA-CFFF-4F81-A50A-FF406F190B2A}" dt="2026-05-10T02:26:30.093" v="0"/>
          <ac:picMkLst>
            <pc:docMk/>
            <pc:sldMk cId="0" sldId="273"/>
            <ac:picMk id="52228" creationId="{2E91400C-E1DA-2E82-AA99-7434A7DFAA98}"/>
          </ac:picMkLst>
        </pc:picChg>
      </pc:sldChg>
      <pc:sldMasterChg chg="modSp modSldLayout">
        <pc:chgData name="Stan Cox" userId="9376f276357bfffd" providerId="LiveId" clId="{D6A38ECA-CFFF-4F81-A50A-FF406F190B2A}" dt="2026-05-10T02:26:30.093" v="0"/>
        <pc:sldMasterMkLst>
          <pc:docMk/>
          <pc:sldMasterMk cId="0" sldId="2147483648"/>
        </pc:sldMasterMkLst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030" creationId="{F9DE10CA-384A-4CAD-BCDC-2470C413E2C5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33" creationId="{820519F5-8FB0-2EE8-E048-2CA2660A737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35" creationId="{96F114ED-D768-64D8-3AB3-F005F6EADE6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45" creationId="{CDC1E029-E2A5-FD04-DFDA-C4A32DA95ED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54" creationId="{0CF9A562-9DC7-BE7B-F754-B231DEAB2288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55" creationId="{25F9F3A1-B5AF-2E63-ACB2-65538FD1AFA9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299" creationId="{5CC6408F-ECBC-06C8-321B-216B85419C41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302" creationId="{B334AFB5-5C00-5117-9CAE-4D749DE7C74F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303" creationId="{3F415657-E7AA-4E7E-6B71-414070CB752C}"/>
          </ac:spMkLst>
        </pc:spChg>
        <pc:spChg chg="mod">
          <ac:chgData name="Stan Cox" userId="9376f276357bfffd" providerId="LiveId" clId="{D6A38ECA-CFFF-4F81-A50A-FF406F190B2A}" dt="2026-05-10T02:26:30.093" v="0"/>
          <ac:spMkLst>
            <pc:docMk/>
            <pc:sldMasterMk cId="0" sldId="2147483648"/>
            <ac:spMk id="1306" creationId="{CC0E23EC-F18B-A49D-22DE-F06CD6527E95}"/>
          </ac:spMkLst>
        </pc:sp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0" sldId="2147483649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249" creationId="{5E298B74-07AF-1885-4524-903CD541ADE0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331" creationId="{AC051686-BC48-E030-33DC-CEA5034D72EC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334" creationId="{6208912E-7329-C2E7-A4AE-D8F7B6097D2B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340" creationId="{623F83D7-D3F4-9000-3D5F-D18B9A517D2D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358" creationId="{FB999179-F45B-935E-76BB-89B024DE338D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374" creationId="{C5DFB3CC-2383-9136-ADAA-56AD4E7676B2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404" creationId="{20378B97-4B63-6F30-AB63-7FC9DC64F786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446" creationId="{D86EEFD4-3EE2-3EFC-8C64-EB2A4C5CDE74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479" creationId="{BE8F69A9-55B9-1DC2-A05A-DED8E0218AA1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0" sldId="2147483649"/>
              <ac:spMk id="10521" creationId="{6DBBEC9B-1D9D-2EB1-4DC8-A0E21871D3A2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2938817095" sldId="2147483651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2938817095" sldId="2147483651"/>
              <ac:spMk id="2" creationId="{CB7B5A6E-EFA9-6FB0-4B86-219A1B07BF1D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2938817095" sldId="2147483651"/>
              <ac:spMk id="3" creationId="{53F5950F-8E40-34CE-9D35-61C7BDEA3F88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76911521" sldId="2147483652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76911521" sldId="2147483652"/>
              <ac:spMk id="3" creationId="{04F8BC08-9D17-BF44-4E36-EDC778CC6012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76911521" sldId="2147483652"/>
              <ac:spMk id="4" creationId="{67E4FF09-5385-FBFB-B64E-AA6B0E9C9A17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639377260" sldId="2147483653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9377260" sldId="2147483653"/>
              <ac:spMk id="2" creationId="{4DB90CD0-C152-FF96-B8A5-0D7F0A43B9D1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9377260" sldId="2147483653"/>
              <ac:spMk id="3" creationId="{104552CA-1C1B-3E42-09F7-7D7F57AC6AD4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9377260" sldId="2147483653"/>
              <ac:spMk id="4" creationId="{FC9CC23A-4E97-7D55-3E7B-5C580660AD7F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9377260" sldId="2147483653"/>
              <ac:spMk id="5" creationId="{04C8FA89-71DB-B637-CD50-47A8B3BEABD8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9377260" sldId="2147483653"/>
              <ac:spMk id="6" creationId="{6B3B7528-335C-D332-1DD7-A319E7814164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1364616053" sldId="2147483656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1364616053" sldId="2147483656"/>
              <ac:spMk id="2" creationId="{02922F90-9E1F-47A5-0082-FFAEAA89793F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1364616053" sldId="2147483656"/>
              <ac:spMk id="3" creationId="{75204F42-8181-2300-A4E6-5F6E8EBD0DB3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1364616053" sldId="2147483656"/>
              <ac:spMk id="4" creationId="{D56A179A-60D2-54B0-61AA-AFFABE3046B3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994844165" sldId="2147483657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994844165" sldId="2147483657"/>
              <ac:spMk id="2" creationId="{E8C6BB13-3D74-29FC-B73C-0D53111BD03F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994844165" sldId="2147483657"/>
              <ac:spMk id="3" creationId="{8AF19EA0-8D4F-17B2-770D-90FEC2322154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994844165" sldId="2147483657"/>
              <ac:spMk id="4" creationId="{048BC184-BD0C-76ED-CB31-0F800BA8E074}"/>
            </ac:spMkLst>
          </pc:spChg>
        </pc:sldLayoutChg>
        <pc:sldLayoutChg chg="modSp">
          <pc:chgData name="Stan Cox" userId="9376f276357bfffd" providerId="LiveId" clId="{D6A38ECA-CFFF-4F81-A50A-FF406F190B2A}" dt="2026-05-10T02:26:30.093" v="0"/>
          <pc:sldLayoutMkLst>
            <pc:docMk/>
            <pc:sldMasterMk cId="0" sldId="2147483648"/>
            <pc:sldLayoutMk cId="637985875" sldId="2147483659"/>
          </pc:sldLayoutMkLst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7985875" sldId="2147483659"/>
              <ac:spMk id="2" creationId="{4376C824-A51C-0530-1876-F84540220521}"/>
            </ac:spMkLst>
          </pc:spChg>
          <pc:spChg chg="mod">
            <ac:chgData name="Stan Cox" userId="9376f276357bfffd" providerId="LiveId" clId="{D6A38ECA-CFFF-4F81-A50A-FF406F190B2A}" dt="2026-05-10T02:26:30.093" v="0"/>
            <ac:spMkLst>
              <pc:docMk/>
              <pc:sldMasterMk cId="0" sldId="2147483648"/>
              <pc:sldLayoutMk cId="637985875" sldId="2147483659"/>
              <ac:spMk id="3" creationId="{890BAAE1-0E5D-741D-22B5-5D9C292EF507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D4B1581B-6D59-C3DF-238F-4289AB7D84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800">
                <a:latin typeface="Bernard MT Condensed" panose="02050806060905020404" pitchFamily="18" charset="0"/>
              </a:defRPr>
            </a:lvl1pPr>
          </a:lstStyle>
          <a:p>
            <a:r>
              <a:rPr lang="en-US" altLang="en-US"/>
              <a:t>Going the Second Mile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D1664090-60C5-7044-3695-87FDFF79EB8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 dirty="0"/>
              <a:t>May 10, 2026 @ 9am</a:t>
            </a: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8E3ED6A3-D05C-D191-2549-3FDA6E4636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West Side church of Christ, Stan Cox</a:t>
            </a:r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55D5676C-C5A3-C261-C05E-4AA2F0F16D8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 dirty="0"/>
              <a:t>  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002526C-26EC-3431-28ED-7E0C699088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1371C938-5E2B-4D10-5BC9-3269A963087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99805278-8A4C-4F26-27B5-9BDBD2912B0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2A91960-F044-37E7-D66C-476646B7013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17F05FBB-041A-EC25-0CAD-8A3277D412D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F1278BD5-71AE-1C1C-5FE5-D3D1603A23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0FE736-99E2-45BE-95A5-7CB4920CF9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BCE98A0-C028-D2F7-53E4-0D5FABC10E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76E18-08BA-4D52-85DD-3595248E792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27871854-FE80-702C-DC46-0B8E69FF82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C10CDE86-FA10-7E4B-9098-A9E6E34E4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Going the Second Mile, Kevin Maxey</a:t>
            </a:r>
          </a:p>
          <a:p>
            <a:r>
              <a:rPr lang="en-US" altLang="en-US" dirty="0"/>
              <a:t>Truth Magazine, page 8, October 3, 2002</a:t>
            </a:r>
          </a:p>
          <a:p>
            <a:r>
              <a:rPr lang="en-US" altLang="en-US" dirty="0"/>
              <a:t>First preached January 23, 2005 PM</a:t>
            </a:r>
          </a:p>
          <a:p>
            <a:r>
              <a:rPr lang="en-US" altLang="en-US" dirty="0"/>
              <a:t>Preached at West Side on January 27, 2008 PM</a:t>
            </a:r>
          </a:p>
          <a:p>
            <a:endParaRPr lang="en-US" altLang="en-US" dirty="0"/>
          </a:p>
          <a:p>
            <a:r>
              <a:rPr lang="en-US" altLang="en-US" dirty="0"/>
              <a:t>Preached at West Side again on May 10, 2026 @ 9am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31EE-9E74-4D13-87AF-1CE388D00B1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55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0523B-0DB5-43D5-836E-D937E84606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46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384-6141-4C91-8AC9-EE325CE18D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55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A149-87AD-4A04-A07A-658A56AAF9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77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914B-B728-4752-927F-9BFCF298DD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38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8B32-2F33-4EC3-8146-6FBB610078F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33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6C3-F54B-476D-B5E3-10FC19A997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47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E778-2679-4501-A3C1-7993A3EF0A9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10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7A8-1BA0-4713-B151-CC7B621BB9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54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D02B-3BBF-4518-BDCB-6F1CDCF266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2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F988-0029-4142-B9E9-A7ACA4E06E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94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EBFE7E-09E1-4B08-BE0B-6BB3F4EA3D3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28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991B6B0-4EB6-A70E-9E82-7AED187946D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274638"/>
            <a:ext cx="7543800" cy="1096962"/>
          </a:xfrm>
        </p:spPr>
        <p:txBody>
          <a:bodyPr anchor="t"/>
          <a:lstStyle/>
          <a:p>
            <a:r>
              <a:rPr lang="en-US" altLang="en-US" sz="6600" dirty="0">
                <a:latin typeface="Bernard MT Condensed" panose="02050806060905020404" pitchFamily="18" charset="0"/>
              </a:rPr>
              <a:t>Going the Second Mile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5B61CEB-D0AB-21A5-907E-1F814B0B26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5071" y="1544638"/>
            <a:ext cx="7620000" cy="1884362"/>
          </a:xfrm>
        </p:spPr>
        <p:txBody>
          <a:bodyPr>
            <a:noAutofit/>
          </a:bodyPr>
          <a:lstStyle/>
          <a:p>
            <a:r>
              <a:rPr lang="en-US" altLang="en-US" sz="4000" dirty="0">
                <a:solidFill>
                  <a:srgbClr val="2C2D52"/>
                </a:solidFill>
              </a:rPr>
              <a:t>“And whoever compels you to go one mile, go with him two.”</a:t>
            </a:r>
          </a:p>
          <a:p>
            <a:pPr algn="r"/>
            <a:r>
              <a:rPr lang="en-US" altLang="en-US" sz="4000" dirty="0">
                <a:solidFill>
                  <a:srgbClr val="2C2D52"/>
                </a:solidFill>
              </a:rPr>
              <a:t>Matthew 5:41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334C0B9-F65D-199F-68AE-E15BBB8DB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762000"/>
          </a:xfrm>
        </p:spPr>
        <p:txBody>
          <a:bodyPr>
            <a:normAutofit/>
          </a:bodyPr>
          <a:lstStyle/>
          <a:p>
            <a:pPr algn="l"/>
            <a:r>
              <a:rPr lang="en-US" altLang="en-US" sz="4800" dirty="0">
                <a:latin typeface="Bernard MT Condensed" panose="02050806060905020404" pitchFamily="18" charset="0"/>
              </a:rPr>
              <a:t>Going the Second Mile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D37A573-77A8-88A9-5BA9-D14665B5B4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11734800" cy="3581400"/>
          </a:xfrm>
          <a:gradFill flip="none" rotWithShape="1">
            <a:gsLst>
              <a:gs pos="0">
                <a:srgbClr val="BED2C3"/>
              </a:gs>
              <a:gs pos="74000">
                <a:srgbClr val="A2BEA9"/>
              </a:gs>
              <a:gs pos="83000">
                <a:srgbClr val="93B39B"/>
              </a:gs>
              <a:gs pos="100000">
                <a:srgbClr val="93B39B"/>
              </a:gs>
            </a:gsLst>
            <a:lin ang="5400000" scaled="1"/>
            <a:tileRect/>
          </a:gradFill>
          <a:ln w="38100">
            <a:solidFill>
              <a:schemeClr val="tx1"/>
            </a:solidFill>
          </a:ln>
        </p:spPr>
        <p:txBody>
          <a:bodyPr tIns="182880">
            <a:noAutofit/>
          </a:bodyPr>
          <a:lstStyle/>
          <a:p>
            <a:pPr marL="0" indent="461963" defTabSz="8032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4400" b="1" dirty="0">
                <a:solidFill>
                  <a:srgbClr val="2C2D52"/>
                </a:solidFill>
              </a:rPr>
              <a:t>Family </a:t>
            </a:r>
            <a:r>
              <a:rPr lang="en-US" altLang="en-US" sz="4400" dirty="0">
                <a:solidFill>
                  <a:srgbClr val="2C2D52"/>
                </a:solidFill>
              </a:rPr>
              <a:t>(</a:t>
            </a:r>
            <a:r>
              <a:rPr lang="en-US" altLang="en-US" sz="4400" dirty="0">
                <a:solidFill>
                  <a:srgbClr val="2C2D52"/>
                </a:solidFill>
                <a:latin typeface="Arial Narrow" panose="020B0606020202030204" pitchFamily="34" charset="0"/>
              </a:rPr>
              <a:t>Ephesians 6:4; Titus 2:4-5; Ephesians 6:1-2)</a:t>
            </a:r>
          </a:p>
          <a:p>
            <a:pPr marL="0" indent="461963" defTabSz="8032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4400" b="1" dirty="0">
                <a:solidFill>
                  <a:srgbClr val="2C2D52"/>
                </a:solidFill>
              </a:rPr>
              <a:t>Job </a:t>
            </a:r>
            <a:r>
              <a:rPr lang="en-US" altLang="en-US" sz="4400" dirty="0">
                <a:solidFill>
                  <a:srgbClr val="2C2D52"/>
                </a:solidFill>
              </a:rPr>
              <a:t>(</a:t>
            </a:r>
            <a:r>
              <a:rPr lang="en-US" altLang="en-US" sz="4400" dirty="0">
                <a:solidFill>
                  <a:srgbClr val="2C2D52"/>
                </a:solidFill>
                <a:latin typeface="Arial Narrow" panose="020B0606020202030204" pitchFamily="34" charset="0"/>
              </a:rPr>
              <a:t>Ecclesiastes 9:10; 1 Peter 2:18)</a:t>
            </a:r>
          </a:p>
          <a:p>
            <a:pPr marL="0" indent="461963" defTabSz="8032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4400" b="1" dirty="0">
                <a:solidFill>
                  <a:srgbClr val="2C2D52"/>
                </a:solidFill>
              </a:rPr>
              <a:t>Brethren </a:t>
            </a:r>
            <a:r>
              <a:rPr lang="en-US" altLang="en-US" sz="4400" dirty="0">
                <a:solidFill>
                  <a:srgbClr val="2C2D52"/>
                </a:solidFill>
              </a:rPr>
              <a:t>(</a:t>
            </a:r>
            <a:r>
              <a:rPr lang="en-US" altLang="en-US" sz="4400" dirty="0">
                <a:solidFill>
                  <a:srgbClr val="2C2D52"/>
                </a:solidFill>
                <a:latin typeface="Arial Narrow" panose="020B0606020202030204" pitchFamily="34" charset="0"/>
              </a:rPr>
              <a:t>Colossians 3:12-13)</a:t>
            </a:r>
          </a:p>
          <a:p>
            <a:pPr marL="0" indent="461963" defTabSz="8032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4400" b="1" dirty="0">
                <a:solidFill>
                  <a:srgbClr val="2C2D52"/>
                </a:solidFill>
              </a:rPr>
              <a:t>Lost </a:t>
            </a:r>
            <a:r>
              <a:rPr lang="en-US" altLang="en-US" sz="4400" dirty="0">
                <a:solidFill>
                  <a:srgbClr val="2C2D52"/>
                </a:solidFill>
              </a:rPr>
              <a:t>(</a:t>
            </a:r>
            <a:r>
              <a:rPr lang="en-US" altLang="en-US" sz="4400" dirty="0">
                <a:solidFill>
                  <a:srgbClr val="2C2D52"/>
                </a:solidFill>
                <a:latin typeface="Arial Narrow" panose="020B0606020202030204" pitchFamily="34" charset="0"/>
              </a:rPr>
              <a:t>Acts 8:1,4; Luke 14:23)</a:t>
            </a:r>
          </a:p>
          <a:p>
            <a:pPr marL="0" indent="461963" defTabSz="8032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4400" b="1" dirty="0">
                <a:solidFill>
                  <a:srgbClr val="2C2D52"/>
                </a:solidFill>
              </a:rPr>
              <a:t>Enemies </a:t>
            </a:r>
            <a:r>
              <a:rPr lang="en-US" altLang="en-US" sz="4400" dirty="0">
                <a:solidFill>
                  <a:srgbClr val="2C2D52"/>
                </a:solidFill>
              </a:rPr>
              <a:t>(</a:t>
            </a:r>
            <a:r>
              <a:rPr lang="en-US" altLang="en-US" sz="4400" dirty="0">
                <a:solidFill>
                  <a:srgbClr val="2C2D52"/>
                </a:solidFill>
                <a:latin typeface="Arial Narrow" panose="020B0606020202030204" pitchFamily="34" charset="0"/>
              </a:rPr>
              <a:t>Matthew 5:44-45)</a:t>
            </a: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3DEAD4AB-AE97-C542-C2AF-95787BE5E6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914400"/>
            <a:ext cx="6934200" cy="0"/>
          </a:xfrm>
          <a:prstGeom prst="line">
            <a:avLst/>
          </a:prstGeom>
          <a:noFill/>
          <a:ln w="57150" cmpd="thinThick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323EE15-6861-072F-C4CD-1A439EE970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9144000" cy="958850"/>
          </a:xfrm>
        </p:spPr>
        <p:txBody>
          <a:bodyPr anchor="t"/>
          <a:lstStyle/>
          <a:p>
            <a:pPr algn="l"/>
            <a:r>
              <a:rPr lang="en-US" altLang="en-US" sz="5400" dirty="0">
                <a:latin typeface="Bernard MT Condensed" panose="02050806060905020404" pitchFamily="18" charset="0"/>
              </a:rPr>
              <a:t>Christ Went the Second Mile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BE82CD6-7082-051A-FAA5-EE55168913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400" y="1341502"/>
            <a:ext cx="9144000" cy="1122362"/>
          </a:xfrm>
        </p:spPr>
        <p:txBody>
          <a:bodyPr/>
          <a:lstStyle/>
          <a:p>
            <a:r>
              <a:rPr lang="en-US" altLang="en-US" sz="7200" dirty="0">
                <a:latin typeface="Bernard MT Condensed" panose="02050806060905020404" pitchFamily="18" charset="0"/>
              </a:rPr>
              <a:t>For You!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AB402992-2D3C-5DCD-5C2F-D7652D27F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917"/>
            <a:ext cx="449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latin typeface="Arial" panose="020B0604020202020204" pitchFamily="34" charset="0"/>
              </a:rPr>
              <a:t>Philippians 2:5-8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 advAuto="0"/>
      <p:bldP spid="51204" grpId="0" autoUpdateAnimBg="0"/>
    </p:bldLst>
  </p:timing>
</p:sld>
</file>

<file path=ppt/theme/theme1.xml><?xml version="1.0" encoding="utf-8"?>
<a:theme xmlns:a="http://schemas.openxmlformats.org/drawingml/2006/main" name="Post Modern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120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Arial Narrow</vt:lpstr>
      <vt:lpstr>Bernard MT Condensed</vt:lpstr>
      <vt:lpstr>Post Modern</vt:lpstr>
      <vt:lpstr>Going the Second Mile</vt:lpstr>
      <vt:lpstr>Going the Second Mile</vt:lpstr>
      <vt:lpstr>Christ Went the Second Mile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the Second Mile</dc:title>
  <dc:creator>Stan Cox</dc:creator>
  <cp:lastModifiedBy>Stan Cox</cp:lastModifiedBy>
  <cp:revision>10</cp:revision>
  <cp:lastPrinted>2026-05-10T04:02:37Z</cp:lastPrinted>
  <dcterms:created xsi:type="dcterms:W3CDTF">2005-01-23T21:39:01Z</dcterms:created>
  <dcterms:modified xsi:type="dcterms:W3CDTF">2026-05-10T04:02:45Z</dcterms:modified>
</cp:coreProperties>
</file>