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6" r:id="rId10"/>
    <p:sldId id="267" r:id="rId11"/>
    <p:sldId id="264" r:id="rId12"/>
    <p:sldId id="268" r:id="rId13"/>
    <p:sldId id="265" r:id="rId14"/>
    <p:sldId id="269" r:id="rId15"/>
    <p:sldId id="270" r:id="rId16"/>
    <p:sldId id="271" r:id="rId17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80" autoAdjust="0"/>
  </p:normalViewPr>
  <p:slideViewPr>
    <p:cSldViewPr>
      <p:cViewPr varScale="1">
        <p:scale>
          <a:sx n="58" d="100"/>
          <a:sy n="58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r>
              <a:rPr lang="en-US" sz="2000" dirty="0">
                <a:latin typeface="Bernard MT Condensed" pitchFamily="18" charset="0"/>
              </a:rPr>
              <a:t>Self-Sufficiency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r>
              <a:rPr lang="en-US" dirty="0" smtClean="0"/>
              <a:t>September 8, 2013 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F44154D-0B5A-48FB-96F4-0C52559BF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77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A1AEA6DC-8026-45E6-8743-B53A082A08E9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F7FF3C8-8596-4DD2-B088-644F19FF1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58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Preached at West Side on September 7, 2013 AM</a:t>
            </a:r>
          </a:p>
          <a:p>
            <a:r>
              <a:rPr lang="en-US" dirty="0" smtClean="0"/>
              <a:t>Based on an outline from Joe Price (4/3/11)</a:t>
            </a:r>
          </a:p>
          <a:p>
            <a:r>
              <a:rPr lang="en-US" dirty="0" smtClean="0"/>
              <a:t>Print 1,13,16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FF3C8-8596-4DD2-B088-644F19FF10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67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F617-3299-429F-ADBF-C1BC367035CE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B782-BED4-4EE9-B628-5F5BDED20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7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F617-3299-429F-ADBF-C1BC367035CE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B782-BED4-4EE9-B628-5F5BDED20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1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F617-3299-429F-ADBF-C1BC367035CE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B782-BED4-4EE9-B628-5F5BDED20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0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F617-3299-429F-ADBF-C1BC367035CE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B782-BED4-4EE9-B628-5F5BDED20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9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F617-3299-429F-ADBF-C1BC367035CE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B782-BED4-4EE9-B628-5F5BDED20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5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F617-3299-429F-ADBF-C1BC367035CE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B782-BED4-4EE9-B628-5F5BDED20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8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F617-3299-429F-ADBF-C1BC367035CE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B782-BED4-4EE9-B628-5F5BDED20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1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F617-3299-429F-ADBF-C1BC367035CE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B782-BED4-4EE9-B628-5F5BDED20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F617-3299-429F-ADBF-C1BC367035CE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B782-BED4-4EE9-B628-5F5BDED20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F617-3299-429F-ADBF-C1BC367035CE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B782-BED4-4EE9-B628-5F5BDED20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F617-3299-429F-ADBF-C1BC367035CE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B782-BED4-4EE9-B628-5F5BDED20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6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lasticWrap trans="50000" smoothness="1"/>
                    </a14:imgEffect>
                    <a14:imgEffect>
                      <a14:brightnessContrast bright="-14000" contrast="-13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1F617-3299-429F-ADBF-C1BC367035CE}" type="datetimeFigureOut">
              <a:rPr lang="en-US" smtClean="0"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6B782-BED4-4EE9-B628-5F5BDED20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9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ernard MT Condense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8000" dirty="0" smtClean="0"/>
              <a:t>Self-Sufficiency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7924800" cy="2819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there room for God in your life?</a:t>
            </a:r>
          </a:p>
          <a:p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400" dirty="0" smtClean="0">
                <a:solidFill>
                  <a:schemeClr val="tx1"/>
                </a:solidFill>
                <a:latin typeface="Bernard MT Condensed" pitchFamily="18" charset="0"/>
              </a:rPr>
              <a:t>Deuteronomy 8:11-18</a:t>
            </a:r>
            <a:endParaRPr lang="en-US" sz="5400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62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l"/>
            <a:r>
              <a:rPr lang="en-US" dirty="0" smtClean="0"/>
              <a:t>Acts 4:11-12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024"/>
            <a:ext cx="8229600" cy="5057775"/>
          </a:xfrm>
        </p:spPr>
        <p:txBody>
          <a:bodyPr/>
          <a:lstStyle/>
          <a:p>
            <a:pPr marL="0" indent="339725">
              <a:buNone/>
            </a:pPr>
            <a:r>
              <a:rPr lang="en-US" dirty="0" smtClean="0"/>
              <a:t>This is the ‘stone which was                           rejected by you builders, which has become the chief cornerstone.’</a:t>
            </a:r>
            <a:r>
              <a:rPr lang="en-US" baseline="30000" dirty="0"/>
              <a:t> </a:t>
            </a:r>
            <a:r>
              <a:rPr lang="en-US" dirty="0" smtClean="0"/>
              <a:t> </a:t>
            </a:r>
            <a:r>
              <a:rPr lang="en-US" baseline="30000" dirty="0" smtClean="0"/>
              <a:t>12 </a:t>
            </a:r>
            <a:r>
              <a:rPr lang="en-US" dirty="0" smtClean="0"/>
              <a:t>Nor is there salvation in any other, for there is no other name under heaven given among men by which we must be saved.</a:t>
            </a:r>
          </a:p>
          <a:p>
            <a:pPr marL="0" indent="339725">
              <a:buNone/>
            </a:pPr>
            <a:endParaRPr lang="en-US" sz="3600" b="1" dirty="0"/>
          </a:p>
          <a:p>
            <a:pPr marL="0" indent="339725" algn="r">
              <a:buNone/>
            </a:pPr>
            <a:r>
              <a:rPr lang="en-US" sz="3600" b="1" dirty="0" smtClean="0"/>
              <a:t>Peter’s address to the Sanhedrin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2184273" cy="1114425"/>
          </a:xfrm>
          <a:prstGeom prst="rect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5965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problem with Self-Sufficiency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4267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The Dangers of the Comfortable Life</a:t>
            </a:r>
          </a:p>
          <a:p>
            <a:pPr marL="457200" lvl="1" indent="0">
              <a:buNone/>
            </a:pPr>
            <a:r>
              <a:rPr lang="en-US" dirty="0" smtClean="0"/>
              <a:t>Psalm 106:19-21; 1 Timothy 6:6-10; Daniel 4:30,33</a:t>
            </a:r>
          </a:p>
          <a:p>
            <a:r>
              <a:rPr lang="en-US" b="1" dirty="0" smtClean="0"/>
              <a:t>We are sufficient only in God (Because only God is sufficient)</a:t>
            </a:r>
          </a:p>
          <a:p>
            <a:pPr marL="461963" lvl="1" indent="-357188"/>
            <a:r>
              <a:rPr lang="en-US" dirty="0" smtClean="0"/>
              <a:t>Sin takes us to a place where we need God, only God is sufficient to save us from our sins (Colossians 1:19-22; Acts 4:11-12)</a:t>
            </a:r>
          </a:p>
          <a:p>
            <a:pPr marL="461963" lvl="1" indent="-357188"/>
            <a:r>
              <a:rPr lang="en-US" dirty="0" smtClean="0"/>
              <a:t>Suffering takes us to a place where we need God, only God is sufficient to ease our pain (James 5:10-11)</a:t>
            </a:r>
          </a:p>
        </p:txBody>
      </p:sp>
    </p:spTree>
    <p:extLst>
      <p:ext uri="{BB962C8B-B14F-4D97-AF65-F5344CB8AC3E}">
        <p14:creationId xmlns:p14="http://schemas.microsoft.com/office/powerpoint/2010/main" val="23388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l"/>
            <a:r>
              <a:rPr lang="en-US" dirty="0" smtClean="0"/>
              <a:t>James 5:10-11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024"/>
            <a:ext cx="8229600" cy="5057775"/>
          </a:xfrm>
        </p:spPr>
        <p:txBody>
          <a:bodyPr/>
          <a:lstStyle/>
          <a:p>
            <a:pPr marL="0" indent="339725">
              <a:buNone/>
            </a:pPr>
            <a:r>
              <a:rPr lang="en-US" dirty="0" smtClean="0"/>
              <a:t>My brethren, take the prophets,                      who spoke in the name of the Lord, as an example of suffering and patience. </a:t>
            </a:r>
            <a:r>
              <a:rPr lang="en-US" baseline="30000" dirty="0" smtClean="0"/>
              <a:t>11 </a:t>
            </a:r>
            <a:r>
              <a:rPr lang="en-US" dirty="0" smtClean="0"/>
              <a:t>Indeed we count them blessed who endure. You have heard of the perseverance of Job and seen the end intended by the Lord—that </a:t>
            </a:r>
            <a:r>
              <a:rPr lang="en-US" u="sng" dirty="0" smtClean="0"/>
              <a:t>the Lord is very compassionate and merciful</a:t>
            </a:r>
            <a:r>
              <a:rPr lang="en-US" dirty="0" smtClean="0"/>
              <a:t>.</a:t>
            </a:r>
          </a:p>
          <a:p>
            <a:pPr marL="0" indent="339725">
              <a:buNone/>
            </a:pPr>
            <a:endParaRPr lang="en-US" sz="1000" b="1" dirty="0"/>
          </a:p>
          <a:p>
            <a:pPr marL="0" indent="339725" algn="r">
              <a:buNone/>
            </a:pPr>
            <a:r>
              <a:rPr lang="en-US" sz="3600" b="1" dirty="0" smtClean="0"/>
              <a:t>The end the Lord intends is the benefit and protection of His people!</a:t>
            </a:r>
            <a:endParaRPr lang="en-US" sz="3600" b="1" dirty="0"/>
          </a:p>
          <a:p>
            <a:pPr marL="0" indent="339725">
              <a:buNone/>
            </a:pP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2184273" cy="1114425"/>
          </a:xfrm>
          <a:prstGeom prst="rect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5965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problem with Self-Sufficiency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486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The Dangers of the Comfortable Life</a:t>
            </a:r>
          </a:p>
          <a:p>
            <a:pPr marL="457200" lvl="1" indent="0">
              <a:buNone/>
            </a:pPr>
            <a:r>
              <a:rPr lang="en-US" dirty="0" smtClean="0"/>
              <a:t>Psalm 106:19-21; 1 Timothy 6:6-10; Daniel 4:30,33</a:t>
            </a:r>
          </a:p>
          <a:p>
            <a:r>
              <a:rPr lang="en-US" b="1" dirty="0" smtClean="0"/>
              <a:t>We are sufficient only in God (Because only God is sufficient)</a:t>
            </a:r>
          </a:p>
          <a:p>
            <a:pPr marL="461963" lvl="1" indent="-357188"/>
            <a:r>
              <a:rPr lang="en-US" dirty="0" smtClean="0"/>
              <a:t>Sin takes us to a place where we need God, only God is sufficient to save us from our sins (Colossians 1:19-22; Acts 4:11-12)</a:t>
            </a:r>
          </a:p>
          <a:p>
            <a:pPr marL="461963" lvl="1" indent="-357188"/>
            <a:r>
              <a:rPr lang="en-US" dirty="0" smtClean="0"/>
              <a:t>Suffering takes us to a place where we need God, only God is sufficient to ease our pain (James 5:10-11)</a:t>
            </a:r>
          </a:p>
          <a:p>
            <a:pPr marL="461963" lvl="1" indent="-357188"/>
            <a:r>
              <a:rPr lang="en-US" dirty="0" smtClean="0"/>
              <a:t>Not knowing where to turn takes us to a place where we need God, only He is sufficient to guide us in Truth (John 14:6; Psalm 119:105-106)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8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l"/>
            <a:r>
              <a:rPr lang="en-US" dirty="0" smtClean="0"/>
              <a:t>John 14:6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024"/>
            <a:ext cx="8229600" cy="5057775"/>
          </a:xfrm>
        </p:spPr>
        <p:txBody>
          <a:bodyPr/>
          <a:lstStyle/>
          <a:p>
            <a:pPr marL="0" indent="339725">
              <a:buNone/>
            </a:pPr>
            <a:r>
              <a:rPr lang="en-US" dirty="0" smtClean="0"/>
              <a:t>Jesus said to him </a:t>
            </a:r>
            <a:r>
              <a:rPr lang="en-US" i="1" dirty="0" smtClean="0"/>
              <a:t>[Thomas],                                   </a:t>
            </a:r>
            <a:r>
              <a:rPr lang="en-US" dirty="0" smtClean="0"/>
              <a:t>“I am the way, the truth, and the life. No one comes to the Father except through Me.”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2184273" cy="1114425"/>
          </a:xfrm>
          <a:prstGeom prst="rect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5965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l"/>
            <a:r>
              <a:rPr lang="en-US" dirty="0" smtClean="0"/>
              <a:t>Psalm 119:105-106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024"/>
            <a:ext cx="8229600" cy="5057775"/>
          </a:xfrm>
        </p:spPr>
        <p:txBody>
          <a:bodyPr/>
          <a:lstStyle/>
          <a:p>
            <a:pPr marL="0" indent="339725">
              <a:buNone/>
            </a:pPr>
            <a:r>
              <a:rPr lang="en-US" dirty="0" smtClean="0"/>
              <a:t>Your word </a:t>
            </a:r>
            <a:r>
              <a:rPr lang="en-US" i="1" dirty="0" smtClean="0"/>
              <a:t>is</a:t>
            </a:r>
            <a:r>
              <a:rPr lang="en-US" dirty="0" smtClean="0"/>
              <a:t> a lamp to my feet                            And a light to my path.  </a:t>
            </a:r>
            <a:r>
              <a:rPr lang="en-US" baseline="30000" dirty="0" smtClean="0"/>
              <a:t>106 </a:t>
            </a:r>
            <a:r>
              <a:rPr lang="en-US" dirty="0" smtClean="0"/>
              <a:t>I have sworn and confirmed That I will keep Your righteous judgments.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2184273" cy="1114425"/>
          </a:xfrm>
          <a:prstGeom prst="rect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5965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001000" cy="1066799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/>
              <a:t>Conclusion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09800"/>
            <a:ext cx="7162800" cy="3429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Wise people depend on God!</a:t>
            </a:r>
          </a:p>
          <a:p>
            <a:pPr algn="l"/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  <a:p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2 Corinthian 1:3-7 (READ)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66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l"/>
            <a:r>
              <a:rPr lang="en-US" dirty="0" smtClean="0"/>
              <a:t>Philippians 4:13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024"/>
            <a:ext cx="8229600" cy="5057775"/>
          </a:xfrm>
        </p:spPr>
        <p:txBody>
          <a:bodyPr/>
          <a:lstStyle/>
          <a:p>
            <a:pPr marL="0" indent="339725">
              <a:buNone/>
            </a:pPr>
            <a:r>
              <a:rPr lang="en-US" dirty="0" smtClean="0"/>
              <a:t>I can do all things through Christ                        who strengthens me.</a:t>
            </a:r>
          </a:p>
          <a:p>
            <a:pPr marL="0" indent="339725">
              <a:buNone/>
            </a:pPr>
            <a:endParaRPr lang="en-US" dirty="0"/>
          </a:p>
          <a:p>
            <a:pPr marL="0" indent="339725">
              <a:buNone/>
            </a:pPr>
            <a:endParaRPr lang="en-US" dirty="0" smtClean="0"/>
          </a:p>
          <a:p>
            <a:pPr marL="0" indent="339725">
              <a:buNone/>
            </a:pPr>
            <a:endParaRPr lang="en-US" dirty="0"/>
          </a:p>
          <a:p>
            <a:pPr marL="0" indent="339725" algn="r">
              <a:buNone/>
            </a:pPr>
            <a:r>
              <a:rPr lang="en-US" sz="3600" b="1" dirty="0" smtClean="0"/>
              <a:t>The Bible teaches us to lean on God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2184273" cy="1114425"/>
          </a:xfrm>
          <a:prstGeom prst="rect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41398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l"/>
            <a:r>
              <a:rPr lang="en-US" dirty="0" smtClean="0"/>
              <a:t>Hebrews 13:5-6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024"/>
            <a:ext cx="8229600" cy="5057775"/>
          </a:xfrm>
        </p:spPr>
        <p:txBody>
          <a:bodyPr>
            <a:normAutofit/>
          </a:bodyPr>
          <a:lstStyle/>
          <a:p>
            <a:pPr marL="0" indent="339725">
              <a:buNone/>
            </a:pPr>
            <a:r>
              <a:rPr lang="en-US" dirty="0" smtClean="0"/>
              <a:t>Let your conduct be without                   covetousness; be content with such things as you have. For He Himself has said, “I will never leave you nor forsake you.” </a:t>
            </a:r>
            <a:r>
              <a:rPr lang="en-US" baseline="30000" dirty="0" smtClean="0"/>
              <a:t>6</a:t>
            </a:r>
            <a:r>
              <a:rPr lang="en-US" dirty="0" smtClean="0"/>
              <a:t> So we may boldly say:  “The Lord is my helper; I will not fear. What can man do to me?”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2184273" cy="1114425"/>
          </a:xfrm>
          <a:prstGeom prst="rect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1050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problem with Self-Sufficiency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106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The Dangers of the Comfortable Life</a:t>
            </a:r>
          </a:p>
          <a:p>
            <a:pPr marL="457200" lvl="1" indent="0">
              <a:buNone/>
            </a:pPr>
            <a:r>
              <a:rPr lang="en-US" dirty="0" smtClean="0"/>
              <a:t>Psalm 106:19-21; 1 Timothy 6:6-10; Daniel 4:30,33</a:t>
            </a:r>
          </a:p>
        </p:txBody>
      </p:sp>
    </p:spTree>
    <p:extLst>
      <p:ext uri="{BB962C8B-B14F-4D97-AF65-F5344CB8AC3E}">
        <p14:creationId xmlns:p14="http://schemas.microsoft.com/office/powerpoint/2010/main" val="133188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l"/>
            <a:r>
              <a:rPr lang="en-US" dirty="0" smtClean="0"/>
              <a:t>Psalm 106:19-21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024"/>
            <a:ext cx="8229600" cy="5057775"/>
          </a:xfrm>
        </p:spPr>
        <p:txBody>
          <a:bodyPr>
            <a:normAutofit/>
          </a:bodyPr>
          <a:lstStyle/>
          <a:p>
            <a:pPr marL="0" indent="339725">
              <a:buNone/>
            </a:pPr>
            <a:r>
              <a:rPr lang="en-US" dirty="0" smtClean="0"/>
              <a:t>They made a calf in </a:t>
            </a:r>
            <a:r>
              <a:rPr lang="en-US" dirty="0" err="1" smtClean="0"/>
              <a:t>Horeb</a:t>
            </a:r>
            <a:r>
              <a:rPr lang="en-US" dirty="0" smtClean="0"/>
              <a:t>, And          worshiped the molded image. </a:t>
            </a:r>
            <a:r>
              <a:rPr lang="en-US" baseline="30000" dirty="0" smtClean="0"/>
              <a:t>20 </a:t>
            </a:r>
            <a:r>
              <a:rPr lang="en-US" dirty="0" smtClean="0"/>
              <a:t>Thus they changed their glory Into the image of an ox that eats grass. </a:t>
            </a:r>
            <a:r>
              <a:rPr lang="en-US" baseline="30000" dirty="0" smtClean="0"/>
              <a:t>21 </a:t>
            </a:r>
            <a:r>
              <a:rPr lang="en-US" u="sng" dirty="0" smtClean="0"/>
              <a:t>They forgot God</a:t>
            </a:r>
            <a:r>
              <a:rPr lang="en-US" dirty="0" smtClean="0"/>
              <a:t> their Savior, Who had done great things in Egypt.</a:t>
            </a:r>
          </a:p>
          <a:p>
            <a:pPr marL="0" indent="339725">
              <a:buNone/>
            </a:pPr>
            <a:endParaRPr lang="en-US" dirty="0"/>
          </a:p>
          <a:p>
            <a:pPr marL="0" indent="339725" algn="r">
              <a:buNone/>
            </a:pPr>
            <a:r>
              <a:rPr lang="en-US" b="1" dirty="0" smtClean="0"/>
              <a:t>Israel, having fled to safety, with God’s help, quickly forgot Him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2184273" cy="1114425"/>
          </a:xfrm>
          <a:prstGeom prst="rect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5620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l"/>
            <a:r>
              <a:rPr lang="en-US" dirty="0" smtClean="0"/>
              <a:t>1 Timothy 6:6-10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339725">
              <a:buNone/>
            </a:pPr>
            <a:r>
              <a:rPr lang="en-US" dirty="0" smtClean="0"/>
              <a:t>Now godliness with contentment                               is great gain. </a:t>
            </a:r>
            <a:r>
              <a:rPr lang="en-US" baseline="30000" dirty="0" smtClean="0"/>
              <a:t>7 </a:t>
            </a:r>
            <a:r>
              <a:rPr lang="en-US" dirty="0" smtClean="0"/>
              <a:t>For we brought                        nothing into </a:t>
            </a:r>
            <a:r>
              <a:rPr lang="en-US" i="1" dirty="0" smtClean="0"/>
              <a:t>this</a:t>
            </a:r>
            <a:r>
              <a:rPr lang="en-US" dirty="0" smtClean="0"/>
              <a:t> world, </a:t>
            </a:r>
            <a:r>
              <a:rPr lang="en-US" i="1" dirty="0" smtClean="0"/>
              <a:t>and it is</a:t>
            </a:r>
            <a:r>
              <a:rPr lang="en-US" dirty="0" smtClean="0"/>
              <a:t> certain we can carry nothing out. </a:t>
            </a:r>
            <a:r>
              <a:rPr lang="en-US" baseline="30000" dirty="0" smtClean="0"/>
              <a:t>8 </a:t>
            </a:r>
            <a:r>
              <a:rPr lang="en-US" dirty="0" smtClean="0"/>
              <a:t>And having food and clothing, with these we shall be content. </a:t>
            </a:r>
            <a:r>
              <a:rPr lang="en-US" baseline="30000" dirty="0" smtClean="0"/>
              <a:t>9 </a:t>
            </a:r>
            <a:r>
              <a:rPr lang="en-US" dirty="0" smtClean="0"/>
              <a:t>But </a:t>
            </a:r>
            <a:r>
              <a:rPr lang="en-US" u="sng" dirty="0" smtClean="0"/>
              <a:t>those who desire to be rich fall into temptation and a snare, and </a:t>
            </a:r>
            <a:r>
              <a:rPr lang="en-US" i="1" u="sng" dirty="0" smtClean="0"/>
              <a:t>into</a:t>
            </a:r>
            <a:r>
              <a:rPr lang="en-US" u="sng" dirty="0" smtClean="0"/>
              <a:t> many foolish and harmful lusts which drown men in destruction and perdition</a:t>
            </a:r>
            <a:r>
              <a:rPr lang="en-US" dirty="0" smtClean="0"/>
              <a:t>. </a:t>
            </a:r>
            <a:r>
              <a:rPr lang="en-US" baseline="30000" dirty="0" smtClean="0"/>
              <a:t>10 </a:t>
            </a:r>
            <a:r>
              <a:rPr lang="en-US" dirty="0" smtClean="0"/>
              <a:t>For the love of money is a root of all </a:t>
            </a:r>
            <a:r>
              <a:rPr lang="en-US" i="1" dirty="0" smtClean="0"/>
              <a:t>kinds of</a:t>
            </a:r>
            <a:r>
              <a:rPr lang="en-US" dirty="0" smtClean="0"/>
              <a:t> evil, for which some have strayed from the faith in their greediness, and pierced themselves through with many sorrows.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2184273" cy="1114425"/>
          </a:xfrm>
          <a:prstGeom prst="rect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5620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l"/>
            <a:r>
              <a:rPr lang="en-US" dirty="0" smtClean="0"/>
              <a:t>Daniel 4:30, 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024"/>
            <a:ext cx="8229600" cy="5210176"/>
          </a:xfrm>
        </p:spPr>
        <p:txBody>
          <a:bodyPr>
            <a:normAutofit/>
          </a:bodyPr>
          <a:lstStyle/>
          <a:p>
            <a:pPr marL="0" indent="339725">
              <a:buNone/>
            </a:pPr>
            <a:r>
              <a:rPr lang="en-US" sz="3000" baseline="30000" dirty="0" smtClean="0"/>
              <a:t>30</a:t>
            </a:r>
            <a:r>
              <a:rPr lang="en-US" sz="3000" dirty="0" smtClean="0"/>
              <a:t> The king spoke, saying, “Is not                                 this great Babylon, that I have built for a royal dwelling by my mighty power and for the honor of my majesty?”</a:t>
            </a:r>
          </a:p>
          <a:p>
            <a:pPr marL="0" indent="339725">
              <a:buNone/>
            </a:pPr>
            <a:r>
              <a:rPr lang="en-US" sz="3000" baseline="30000" dirty="0" smtClean="0"/>
              <a:t>33 </a:t>
            </a:r>
            <a:r>
              <a:rPr lang="en-US" sz="3000" dirty="0" smtClean="0"/>
              <a:t>That very hour the word was fulfilled concerning Nebuchadnezzar; he was driven from men and ate grass like oxen; his body was wet with the dew of heaven till his hair had grown like eagles’ </a:t>
            </a:r>
            <a:r>
              <a:rPr lang="en-US" sz="3000" i="1" dirty="0" smtClean="0"/>
              <a:t>feathers</a:t>
            </a:r>
            <a:r>
              <a:rPr lang="en-US" sz="3000" dirty="0" smtClean="0"/>
              <a:t> and his nails like birds’ </a:t>
            </a:r>
            <a:r>
              <a:rPr lang="en-US" sz="3000" i="1" dirty="0" smtClean="0"/>
              <a:t>claws.</a:t>
            </a:r>
          </a:p>
          <a:p>
            <a:pPr marL="0" indent="339725">
              <a:buNone/>
            </a:pPr>
            <a:endParaRPr lang="en-US" sz="800" i="1" dirty="0" smtClean="0"/>
          </a:p>
          <a:p>
            <a:pPr marL="0" indent="339725" algn="r">
              <a:buNone/>
            </a:pPr>
            <a:r>
              <a:rPr lang="en-US" sz="3000" b="1" dirty="0" smtClean="0"/>
              <a:t>The danger of a life of self-indulgence!</a:t>
            </a:r>
            <a:endParaRPr lang="en-US" sz="3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2184273" cy="1114425"/>
          </a:xfrm>
          <a:prstGeom prst="rect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5620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problem with Self-Sufficiency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3352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The Dangers of the Comfortable Life</a:t>
            </a:r>
          </a:p>
          <a:p>
            <a:pPr marL="457200" lvl="1" indent="0">
              <a:buNone/>
            </a:pPr>
            <a:r>
              <a:rPr lang="en-US" dirty="0" smtClean="0"/>
              <a:t>Psalm 106:19-21; 1 Timothy 6:6-10; Daniel 4:30,33</a:t>
            </a:r>
          </a:p>
          <a:p>
            <a:r>
              <a:rPr lang="en-US" b="1" dirty="0" smtClean="0"/>
              <a:t>We are sufficient only in God (Because only God is sufficient)</a:t>
            </a:r>
          </a:p>
          <a:p>
            <a:pPr marL="461963" lvl="1" indent="-357188"/>
            <a:r>
              <a:rPr lang="en-US" dirty="0" smtClean="0"/>
              <a:t>Sin takes us to a place where we need God, only God is sufficient to save us from our sins (Colossians 1:19-22; Acts 4:11-12)</a:t>
            </a:r>
          </a:p>
        </p:txBody>
      </p:sp>
    </p:spTree>
    <p:extLst>
      <p:ext uri="{BB962C8B-B14F-4D97-AF65-F5344CB8AC3E}">
        <p14:creationId xmlns:p14="http://schemas.microsoft.com/office/powerpoint/2010/main" val="23388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l"/>
            <a:r>
              <a:rPr lang="en-US" dirty="0" smtClean="0"/>
              <a:t>Colossians 1:19-22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024"/>
            <a:ext cx="8229600" cy="5057775"/>
          </a:xfrm>
        </p:spPr>
        <p:txBody>
          <a:bodyPr>
            <a:normAutofit/>
          </a:bodyPr>
          <a:lstStyle/>
          <a:p>
            <a:pPr marL="0" indent="339725">
              <a:buNone/>
            </a:pPr>
            <a:r>
              <a:rPr lang="en-US" dirty="0" smtClean="0"/>
              <a:t>For it pleased the Father that in                         Him all the fullness should dwell, </a:t>
            </a:r>
            <a:r>
              <a:rPr lang="en-US" baseline="30000" dirty="0" smtClean="0"/>
              <a:t>20 </a:t>
            </a:r>
            <a:r>
              <a:rPr lang="en-US" dirty="0" smtClean="0"/>
              <a:t>and by Him to reconcile all things to Himself, by Him, whether things on earth or things in heaven, having made peace through the blood of His cross.  </a:t>
            </a:r>
            <a:r>
              <a:rPr lang="en-US" baseline="30000" dirty="0" smtClean="0"/>
              <a:t>21 </a:t>
            </a:r>
            <a:r>
              <a:rPr lang="en-US" dirty="0" smtClean="0"/>
              <a:t>And you, who once were alienated and enemies in your mind by wicked works, yet now He has reconciled </a:t>
            </a:r>
            <a:r>
              <a:rPr lang="en-US" baseline="30000" dirty="0" smtClean="0"/>
              <a:t>22 </a:t>
            </a:r>
            <a:r>
              <a:rPr lang="en-US" dirty="0" smtClean="0"/>
              <a:t>in the body of His flesh through death, to present you holy, and blameless, and above reproach in His sight.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2184273" cy="1114425"/>
          </a:xfrm>
          <a:prstGeom prst="rect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5965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588</Words>
  <Application>Microsoft Office PowerPoint</Application>
  <PresentationFormat>On-screen Show (4:3)</PresentationFormat>
  <Paragraphs>66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Self-Sufficiency</vt:lpstr>
      <vt:lpstr>Philippians 4:13</vt:lpstr>
      <vt:lpstr>Hebrews 13:5-6</vt:lpstr>
      <vt:lpstr>The problem with Self-Sufficiency</vt:lpstr>
      <vt:lpstr>Psalm 106:19-21</vt:lpstr>
      <vt:lpstr>1 Timothy 6:6-10</vt:lpstr>
      <vt:lpstr>Daniel 4:30, 33</vt:lpstr>
      <vt:lpstr>The problem with Self-Sufficiency</vt:lpstr>
      <vt:lpstr>Colossians 1:19-22</vt:lpstr>
      <vt:lpstr>Acts 4:11-12</vt:lpstr>
      <vt:lpstr>The problem with Self-Sufficiency</vt:lpstr>
      <vt:lpstr>James 5:10-11</vt:lpstr>
      <vt:lpstr>The problem with Self-Sufficiency</vt:lpstr>
      <vt:lpstr>John 14:6</vt:lpstr>
      <vt:lpstr>Psalm 119:105-106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Self-Sufficiency</dc:title>
  <dc:creator>Stan</dc:creator>
  <cp:lastModifiedBy>Stan</cp:lastModifiedBy>
  <cp:revision>11</cp:revision>
  <cp:lastPrinted>2013-09-08T04:30:30Z</cp:lastPrinted>
  <dcterms:created xsi:type="dcterms:W3CDTF">2013-09-08T02:45:28Z</dcterms:created>
  <dcterms:modified xsi:type="dcterms:W3CDTF">2013-09-08T04:32:36Z</dcterms:modified>
</cp:coreProperties>
</file>