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6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3029F9-1CE5-4BA0-91B9-7E523A60DDBF}" v="16" dt="2026-01-11T01:21:49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78" autoAdjust="0"/>
  </p:normalViewPr>
  <p:slideViewPr>
    <p:cSldViewPr>
      <p:cViewPr>
        <p:scale>
          <a:sx n="36" d="100"/>
          <a:sy n="36" d="100"/>
        </p:scale>
        <p:origin x="2376" y="52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3187" y="4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undo custSel addSld delSld modSld modMainMaster modNotesMaster modHandout">
      <pc:chgData name="Stan Cox" userId="9376f276357bfffd" providerId="LiveId" clId="{D6A38ECA-CFFF-4F81-A50A-FF406F190B2A}" dt="2026-01-11T01:21:49.305" v="383"/>
      <pc:docMkLst>
        <pc:docMk/>
      </pc:docMkLst>
      <pc:sldChg chg="delSp modSp mod modTransition setBg modNotes modNotesTx">
        <pc:chgData name="Stan Cox" userId="9376f276357bfffd" providerId="LiveId" clId="{D6A38ECA-CFFF-4F81-A50A-FF406F190B2A}" dt="2026-01-11T01:21:49.305" v="383"/>
        <pc:sldMkLst>
          <pc:docMk/>
          <pc:sldMk cId="461934970" sldId="256"/>
        </pc:sldMkLst>
        <pc:spChg chg="mod">
          <ac:chgData name="Stan Cox" userId="9376f276357bfffd" providerId="LiveId" clId="{D6A38ECA-CFFF-4F81-A50A-FF406F190B2A}" dt="2026-01-11T01:19:01.386" v="278" actId="122"/>
          <ac:spMkLst>
            <pc:docMk/>
            <pc:sldMk cId="461934970" sldId="256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1:16:50.944" v="188" actId="27636"/>
          <ac:spMkLst>
            <pc:docMk/>
            <pc:sldMk cId="461934970" sldId="256"/>
            <ac:spMk id="3" creationId="{00000000-0000-0000-0000-000000000000}"/>
          </ac:spMkLst>
        </pc:spChg>
        <pc:picChg chg="del mod">
          <ac:chgData name="Stan Cox" userId="9376f276357bfffd" providerId="LiveId" clId="{D6A38ECA-CFFF-4F81-A50A-FF406F190B2A}" dt="2026-01-11T00:02:24.594" v="3" actId="478"/>
          <ac:picMkLst>
            <pc:docMk/>
            <pc:sldMk cId="461934970" sldId="256"/>
            <ac:picMk id="4" creationId="{00000000-0000-0000-0000-000000000000}"/>
          </ac:picMkLst>
        </pc:picChg>
      </pc:sldChg>
      <pc:sldChg chg="modSp mod modTransition setBg">
        <pc:chgData name="Stan Cox" userId="9376f276357bfffd" providerId="LiveId" clId="{D6A38ECA-CFFF-4F81-A50A-FF406F190B2A}" dt="2026-01-11T00:34:15.420" v="166"/>
        <pc:sldMkLst>
          <pc:docMk/>
          <pc:sldMk cId="1324877595" sldId="257"/>
        </pc:sldMkLst>
        <pc:spChg chg="mod">
          <ac:chgData name="Stan Cox" userId="9376f276357bfffd" providerId="LiveId" clId="{D6A38ECA-CFFF-4F81-A50A-FF406F190B2A}" dt="2026-01-11T00:26:01.385" v="103" actId="14100"/>
          <ac:spMkLst>
            <pc:docMk/>
            <pc:sldMk cId="1324877595" sldId="257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30:40.124" v="137" actId="2711"/>
          <ac:spMkLst>
            <pc:docMk/>
            <pc:sldMk cId="1324877595" sldId="257"/>
            <ac:spMk id="3" creationId="{00000000-0000-0000-0000-000000000000}"/>
          </ac:spMkLst>
        </pc:spChg>
        <pc:spChg chg="mod">
          <ac:chgData name="Stan Cox" userId="9376f276357bfffd" providerId="LiveId" clId="{D6A38ECA-CFFF-4F81-A50A-FF406F190B2A}" dt="2026-01-11T00:30:58.312" v="139" actId="14100"/>
          <ac:spMkLst>
            <pc:docMk/>
            <pc:sldMk cId="1324877595" sldId="257"/>
            <ac:spMk id="4" creationId="{00000000-0000-0000-0000-000000000000}"/>
          </ac:spMkLst>
        </pc:sp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408299648" sldId="258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408299648" sldId="258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408299648" sldId="258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408299648" sldId="258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1165844968" sldId="259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1165844968" sldId="259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1165844968" sldId="259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1165844968" sldId="259"/>
            <ac:picMk id="4" creationId="{00000000-0000-0000-0000-000000000000}"/>
          </ac:picMkLst>
        </pc:picChg>
      </pc:sldChg>
      <pc:sldChg chg="delSp modSp mod modTransition setBg addAnim delAnim modAnim">
        <pc:chgData name="Stan Cox" userId="9376f276357bfffd" providerId="LiveId" clId="{D6A38ECA-CFFF-4F81-A50A-FF406F190B2A}" dt="2026-01-11T00:34:15.420" v="166"/>
        <pc:sldMkLst>
          <pc:docMk/>
          <pc:sldMk cId="1165844968" sldId="260"/>
        </pc:sldMkLst>
        <pc:spChg chg="mod">
          <ac:chgData name="Stan Cox" userId="9376f276357bfffd" providerId="LiveId" clId="{D6A38ECA-CFFF-4F81-A50A-FF406F190B2A}" dt="2026-01-11T00:29:24.206" v="127" actId="14100"/>
          <ac:spMkLst>
            <pc:docMk/>
            <pc:sldMk cId="1165844968" sldId="260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31:45.963" v="147" actId="6549"/>
          <ac:spMkLst>
            <pc:docMk/>
            <pc:sldMk cId="1165844968" sldId="260"/>
            <ac:spMk id="3" creationId="{00000000-0000-0000-0000-000000000000}"/>
          </ac:spMkLst>
        </pc:spChg>
        <pc:picChg chg="del mod">
          <ac:chgData name="Stan Cox" userId="9376f276357bfffd" providerId="LiveId" clId="{D6A38ECA-CFFF-4F81-A50A-FF406F190B2A}" dt="2026-01-11T00:02:28.066" v="4" actId="478"/>
          <ac:picMkLst>
            <pc:docMk/>
            <pc:sldMk cId="1165844968" sldId="260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846324007" sldId="261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846324007" sldId="261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846324007" sldId="261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846324007" sldId="261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970431262" sldId="262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2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2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970431262" sldId="262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970431262" sldId="263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3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3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970431262" sldId="263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970431262" sldId="264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4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4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970431262" sldId="264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13.415" v="2" actId="47"/>
        <pc:sldMkLst>
          <pc:docMk/>
          <pc:sldMk cId="3970431262" sldId="265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5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5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970431262" sldId="265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13.415" v="2" actId="47"/>
        <pc:sldMkLst>
          <pc:docMk/>
          <pc:sldMk cId="3970431262" sldId="266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6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970431262" sldId="266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970431262" sldId="266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04.182" v="1" actId="47"/>
        <pc:sldMkLst>
          <pc:docMk/>
          <pc:sldMk cId="3153762872" sldId="267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3153762872" sldId="267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3153762872" sldId="267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3153762872" sldId="267"/>
            <ac:picMk id="4" creationId="{00000000-0000-0000-0000-000000000000}"/>
          </ac:picMkLst>
        </pc:picChg>
      </pc:sldChg>
      <pc:sldChg chg="modSp del">
        <pc:chgData name="Stan Cox" userId="9376f276357bfffd" providerId="LiveId" clId="{D6A38ECA-CFFF-4F81-A50A-FF406F190B2A}" dt="2026-01-11T00:02:13.415" v="2" actId="47"/>
        <pc:sldMkLst>
          <pc:docMk/>
          <pc:sldMk cId="1617502974" sldId="268"/>
        </pc:sldMkLst>
        <pc:spChg chg="mod">
          <ac:chgData name="Stan Cox" userId="9376f276357bfffd" providerId="LiveId" clId="{D6A38ECA-CFFF-4F81-A50A-FF406F190B2A}" dt="2026-01-11T00:01:34.184" v="0"/>
          <ac:spMkLst>
            <pc:docMk/>
            <pc:sldMk cId="1617502974" sldId="268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k cId="1617502974" sldId="268"/>
            <ac:spMk id="3" creationId="{00000000-0000-0000-0000-000000000000}"/>
          </ac:spMkLst>
        </pc:spChg>
        <pc:picChg chg="mod">
          <ac:chgData name="Stan Cox" userId="9376f276357bfffd" providerId="LiveId" clId="{D6A38ECA-CFFF-4F81-A50A-FF406F190B2A}" dt="2026-01-11T00:01:34.184" v="0"/>
          <ac:picMkLst>
            <pc:docMk/>
            <pc:sldMk cId="1617502974" sldId="268"/>
            <ac:picMk id="4" creationId="{00000000-0000-0000-0000-000000000000}"/>
          </ac:picMkLst>
        </pc:picChg>
      </pc:sldChg>
      <pc:sldChg chg="modSp add del mod modTransition setBg">
        <pc:chgData name="Stan Cox" userId="9376f276357bfffd" providerId="LiveId" clId="{D6A38ECA-CFFF-4F81-A50A-FF406F190B2A}" dt="2026-01-11T00:34:15.420" v="166"/>
        <pc:sldMkLst>
          <pc:docMk/>
          <pc:sldMk cId="2051855943" sldId="269"/>
        </pc:sldMkLst>
        <pc:spChg chg="mod">
          <ac:chgData name="Stan Cox" userId="9376f276357bfffd" providerId="LiveId" clId="{D6A38ECA-CFFF-4F81-A50A-FF406F190B2A}" dt="2026-01-11T00:32:23.037" v="151" actId="14100"/>
          <ac:spMkLst>
            <pc:docMk/>
            <pc:sldMk cId="2051855943" sldId="269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32:52.072" v="157" actId="27636"/>
          <ac:spMkLst>
            <pc:docMk/>
            <pc:sldMk cId="2051855943" sldId="269"/>
            <ac:spMk id="3" creationId="{00000000-0000-0000-0000-000000000000}"/>
          </ac:spMkLst>
        </pc:spChg>
      </pc:sldChg>
      <pc:sldMasterChg chg="modSp modSldLayout">
        <pc:chgData name="Stan Cox" userId="9376f276357bfffd" providerId="LiveId" clId="{D6A38ECA-CFFF-4F81-A50A-FF406F190B2A}" dt="2026-01-11T00:01:34.184" v="0"/>
        <pc:sldMasterMkLst>
          <pc:docMk/>
          <pc:sldMasterMk cId="3315429440" sldId="2147483648"/>
        </pc:sldMasterMkLst>
        <pc:spChg chg="mod">
          <ac:chgData name="Stan Cox" userId="9376f276357bfffd" providerId="LiveId" clId="{D6A38ECA-CFFF-4F81-A50A-FF406F190B2A}" dt="2026-01-11T00:01:34.184" v="0"/>
          <ac:spMkLst>
            <pc:docMk/>
            <pc:sldMasterMk cId="3315429440" sldId="2147483648"/>
            <ac:spMk id="2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asterMk cId="3315429440" sldId="2147483648"/>
            <ac:spMk id="3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asterMk cId="3315429440" sldId="2147483648"/>
            <ac:spMk id="4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asterMk cId="3315429440" sldId="2147483648"/>
            <ac:spMk id="5" creationId="{00000000-0000-0000-0000-000000000000}"/>
          </ac:spMkLst>
        </pc:spChg>
        <pc:spChg chg="mod">
          <ac:chgData name="Stan Cox" userId="9376f276357bfffd" providerId="LiveId" clId="{D6A38ECA-CFFF-4F81-A50A-FF406F190B2A}" dt="2026-01-11T00:01:34.184" v="0"/>
          <ac:spMkLst>
            <pc:docMk/>
            <pc:sldMasterMk cId="3315429440" sldId="2147483648"/>
            <ac:spMk id="6" creationId="{00000000-0000-0000-0000-000000000000}"/>
          </ac:spMkLst>
        </pc:sp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2725936473" sldId="2147483649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2725936473" sldId="2147483649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2725936473" sldId="2147483649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3739615394" sldId="2147483651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739615394" sldId="2147483651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739615394" sldId="2147483651"/>
              <ac:spMk id="3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350992431" sldId="2147483652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50992431" sldId="2147483652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50992431" sldId="2147483652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1852621589" sldId="2147483653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852621589" sldId="2147483653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852621589" sldId="2147483653"/>
              <ac:spMk id="4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852621589" sldId="2147483653"/>
              <ac:spMk id="5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852621589" sldId="2147483653"/>
              <ac:spMk id="6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1671891002" sldId="2147483656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671891002" sldId="2147483656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671891002" sldId="2147483656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1671891002" sldId="2147483656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3929151228" sldId="2147483657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929151228" sldId="2147483657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929151228" sldId="2147483657"/>
              <ac:spMk id="3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929151228" sldId="2147483657"/>
              <ac:spMk id="4" creationId="{00000000-0000-0000-0000-000000000000}"/>
            </ac:spMkLst>
          </pc:spChg>
        </pc:sldLayoutChg>
        <pc:sldLayoutChg chg="modSp">
          <pc:chgData name="Stan Cox" userId="9376f276357bfffd" providerId="LiveId" clId="{D6A38ECA-CFFF-4F81-A50A-FF406F190B2A}" dt="2026-01-11T00:01:34.184" v="0"/>
          <pc:sldLayoutMkLst>
            <pc:docMk/>
            <pc:sldMasterMk cId="3315429440" sldId="2147483648"/>
            <pc:sldLayoutMk cId="3050532135" sldId="2147483659"/>
          </pc:sldLayoutMkLst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050532135" sldId="2147483659"/>
              <ac:spMk id="2" creationId="{00000000-0000-0000-0000-000000000000}"/>
            </ac:spMkLst>
          </pc:spChg>
          <pc:spChg chg="mod">
            <ac:chgData name="Stan Cox" userId="9376f276357bfffd" providerId="LiveId" clId="{D6A38ECA-CFFF-4F81-A50A-FF406F190B2A}" dt="2026-01-11T00:01:34.184" v="0"/>
            <ac:spMkLst>
              <pc:docMk/>
              <pc:sldMasterMk cId="3315429440" sldId="2147483648"/>
              <pc:sldLayoutMk cId="3050532135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063067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2400" cap="small" dirty="0">
                <a:effectLst>
                  <a:reflection blurRad="6350" stA="55000" endA="300" endPos="45500" dir="5400000" sy="-100000" algn="bl" rotWithShape="0"/>
                </a:effectLst>
                <a:latin typeface="Bernard MT Condensed" pitchFamily="18" charset="0"/>
              </a:rPr>
              <a:t>Stand Still and see the salvation of the Lord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063068" y="0"/>
            <a:ext cx="194571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Jan. 11, 2026 @ 11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</p:spTree>
    <p:extLst>
      <p:ext uri="{BB962C8B-B14F-4D97-AF65-F5344CB8AC3E}">
        <p14:creationId xmlns:p14="http://schemas.microsoft.com/office/powerpoint/2010/main" val="1234115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4AB345-93B9-4E46-B116-A8929B0F6E3F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27ADDAE-A9CA-4AED-B032-43663067D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13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Based</a:t>
            </a:r>
            <a:r>
              <a:rPr lang="en-US" baseline="0" dirty="0"/>
              <a:t> on sermon outline by Joe R. Price that appeared in The Spirit’s Sword, February 17, 2013</a:t>
            </a:r>
          </a:p>
          <a:p>
            <a:r>
              <a:rPr lang="en-US" baseline="0" dirty="0"/>
              <a:t>Preached at West Side on July 7, 2013 PM</a:t>
            </a:r>
          </a:p>
          <a:p>
            <a:r>
              <a:rPr lang="en-US" baseline="0" dirty="0"/>
              <a:t>Print  Slides:  1,10,14</a:t>
            </a:r>
          </a:p>
          <a:p>
            <a:endParaRPr lang="en-US" baseline="0" dirty="0"/>
          </a:p>
          <a:p>
            <a:r>
              <a:rPr lang="en-US" baseline="0" dirty="0"/>
              <a:t>Preached at West Side on Jan. 11, 2026 @ 11am with different graphics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ADDAE-A9CA-4AED-B032-43663067DE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75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93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53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93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61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9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21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73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34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89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15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WatercolorSponge/>
                    </a14:imgEffect>
                    <a14:imgEffect>
                      <a14:brightnessContrast bright="10000"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4B17F-0327-4F3D-8878-5FCB6A29EA58}" type="datetimeFigureOut">
              <a:rPr lang="en-US" smtClean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F3BF-CD37-4579-BD2D-2C404F0970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42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Bernard MT Condensed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28600"/>
            <a:ext cx="9067800" cy="2286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8800" cap="small" dirty="0">
                <a:effectLst>
                  <a:reflection blurRad="6350" stA="55000" endA="300" endPos="28000" dir="5400000" sy="-100000" algn="bl" rotWithShape="0"/>
                </a:effectLst>
              </a:rPr>
              <a:t>Stand still and see the salvation of the Lord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2667000"/>
            <a:ext cx="9067800" cy="4572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chemeClr val="tx1"/>
                </a:solidFill>
                <a:latin typeface="Aptos" panose="020B0004020202020204" pitchFamily="34" charset="0"/>
              </a:rPr>
              <a:t>Exodus 14:10-14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latin typeface="Aptos" panose="020B0004020202020204" pitchFamily="34" charset="0"/>
              </a:rPr>
              <a:t>     </a:t>
            </a:r>
          </a:p>
          <a:p>
            <a:pPr algn="l"/>
            <a:r>
              <a:rPr lang="en-US" sz="4000" i="1" dirty="0">
                <a:solidFill>
                  <a:schemeClr val="tx1"/>
                </a:solidFill>
                <a:latin typeface="Aptos" panose="020B0004020202020204" pitchFamily="34" charset="0"/>
              </a:rPr>
              <a:t>     </a:t>
            </a:r>
            <a:r>
              <a:rPr lang="en-US" sz="4400" i="1" dirty="0">
                <a:solidFill>
                  <a:schemeClr val="tx1"/>
                </a:solidFill>
                <a:latin typeface="Aptos" panose="020B0004020202020204" pitchFamily="34" charset="0"/>
              </a:rPr>
              <a:t>And Moses said to the people, “Do not be afraid. Stand still, and see the salvation of the </a:t>
            </a:r>
            <a:r>
              <a:rPr lang="en-US" sz="4400" i="1" cap="small" dirty="0">
                <a:solidFill>
                  <a:schemeClr val="tx1"/>
                </a:solidFill>
                <a:latin typeface="Aptos" panose="020B0004020202020204" pitchFamily="34" charset="0"/>
              </a:rPr>
              <a:t>Lord</a:t>
            </a:r>
            <a:r>
              <a:rPr lang="en-US" sz="4400" i="1" dirty="0">
                <a:solidFill>
                  <a:schemeClr val="tx1"/>
                </a:solidFill>
                <a:latin typeface="Aptos" panose="020B0004020202020204" pitchFamily="34" charset="0"/>
              </a:rPr>
              <a:t>, which He will accomplish for you today…” </a:t>
            </a:r>
            <a:r>
              <a:rPr lang="en-US" sz="4400" dirty="0">
                <a:solidFill>
                  <a:schemeClr val="tx1"/>
                </a:solidFill>
                <a:latin typeface="Aptos" panose="020B0004020202020204" pitchFamily="34" charset="0"/>
              </a:rPr>
              <a:t>(vs. 13)</a:t>
            </a:r>
            <a:endParaRPr lang="en-US" sz="4000" b="1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349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9525000" cy="990600"/>
          </a:xfrm>
        </p:spPr>
        <p:txBody>
          <a:bodyPr>
            <a:normAutofit/>
          </a:bodyPr>
          <a:lstStyle/>
          <a:p>
            <a:r>
              <a:rPr lang="en-US" sz="4800" cap="small" spc="200" dirty="0">
                <a:effectLst>
                  <a:reflection blurRad="6350" stA="55000" endA="300" endPos="45500" dir="5400000" sy="-100000" algn="bl" rotWithShape="0"/>
                </a:effectLst>
              </a:rPr>
              <a:t>Press Forward?  Or Stand Still?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143000"/>
            <a:ext cx="10287000" cy="56388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ptos" panose="020B0004020202020204" pitchFamily="34" charset="0"/>
              </a:rPr>
              <a:t>Another call of scripture is to press forward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sz="4000" dirty="0">
                <a:latin typeface="Aptos" panose="020B0004020202020204" pitchFamily="34" charset="0"/>
              </a:rPr>
              <a:t>It takes discernment to know when to stay and when to go!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1905000"/>
            <a:ext cx="9677400" cy="3416320"/>
          </a:xfrm>
          <a:prstGeom prst="rect">
            <a:avLst/>
          </a:prstGeom>
          <a:solidFill>
            <a:schemeClr val="bg1">
              <a:alpha val="5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ptos" panose="020B0004020202020204" pitchFamily="34" charset="0"/>
              </a:rPr>
              <a:t>   “Brethren, I do not count myself to have apprehended; but one thing </a:t>
            </a:r>
            <a:r>
              <a:rPr lang="en-US" sz="3600" i="1" dirty="0">
                <a:latin typeface="Aptos" panose="020B0004020202020204" pitchFamily="34" charset="0"/>
              </a:rPr>
              <a:t>I do,</a:t>
            </a:r>
            <a:r>
              <a:rPr lang="en-US" sz="3600" dirty="0">
                <a:latin typeface="Aptos" panose="020B0004020202020204" pitchFamily="34" charset="0"/>
              </a:rPr>
              <a:t> forgetting those things which are behind and reaching forward to those things which are ahead, </a:t>
            </a:r>
            <a:r>
              <a:rPr lang="en-US" sz="3600" baseline="30000" dirty="0">
                <a:latin typeface="Aptos" panose="020B0004020202020204" pitchFamily="34" charset="0"/>
              </a:rPr>
              <a:t>14 </a:t>
            </a:r>
            <a:r>
              <a:rPr lang="en-US" sz="3600" u="sng" dirty="0">
                <a:latin typeface="Aptos" panose="020B0004020202020204" pitchFamily="34" charset="0"/>
              </a:rPr>
              <a:t>I press toward the goal</a:t>
            </a:r>
            <a:r>
              <a:rPr lang="en-US" sz="3600" dirty="0">
                <a:latin typeface="Aptos" panose="020B0004020202020204" pitchFamily="34" charset="0"/>
              </a:rPr>
              <a:t> for the prize of the upward call of God in Christ Jesus” (Philippians 3:13-14).</a:t>
            </a:r>
          </a:p>
        </p:txBody>
      </p:sp>
    </p:spTree>
    <p:extLst>
      <p:ext uri="{BB962C8B-B14F-4D97-AF65-F5344CB8AC3E}">
        <p14:creationId xmlns:p14="http://schemas.microsoft.com/office/powerpoint/2010/main" val="13248775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fallOve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9677400" cy="914400"/>
          </a:xfrm>
        </p:spPr>
        <p:txBody>
          <a:bodyPr>
            <a:noAutofit/>
          </a:bodyPr>
          <a:lstStyle/>
          <a:p>
            <a:pPr algn="l"/>
            <a:r>
              <a:rPr lang="en-US" sz="6000" cap="small" spc="200" dirty="0">
                <a:effectLst>
                  <a:reflection blurRad="6350" stA="55000" endA="300" endPos="45500" dir="5400000" sy="-100000" algn="bl" rotWithShape="0"/>
                </a:effectLst>
              </a:rPr>
              <a:t>Stand Still</a:t>
            </a:r>
            <a:endParaRPr lang="en-US" sz="6000" spc="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98298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sz="4300" b="1" dirty="0">
                <a:latin typeface="Aptos" panose="020B0004020202020204" pitchFamily="34" charset="0"/>
              </a:rPr>
              <a:t>Stand still, and see the salvation of the Lord</a:t>
            </a:r>
          </a:p>
          <a:p>
            <a:pPr marL="457200" lvl="1" indent="0">
              <a:buNone/>
            </a:pPr>
            <a:r>
              <a:rPr lang="en-US" sz="3900" dirty="0">
                <a:latin typeface="Aptos" panose="020B0004020202020204" pitchFamily="34" charset="0"/>
              </a:rPr>
              <a:t>Romans 5:6-8; Eph. 3:20-21; Revelation 15:1-4</a:t>
            </a:r>
          </a:p>
          <a:p>
            <a:pPr marL="338138" indent="-338138"/>
            <a:r>
              <a:rPr lang="en-US" sz="4300" b="1" dirty="0">
                <a:latin typeface="Aptos" panose="020B0004020202020204" pitchFamily="34" charset="0"/>
              </a:rPr>
              <a:t>Stand still, and consider the wondrous works of God (Job 37:14)</a:t>
            </a:r>
          </a:p>
          <a:p>
            <a:pPr marL="458788" lvl="1" indent="0">
              <a:buNone/>
            </a:pPr>
            <a:r>
              <a:rPr lang="en-US" sz="3900" dirty="0">
                <a:latin typeface="Aptos" panose="020B0004020202020204" pitchFamily="34" charset="0"/>
              </a:rPr>
              <a:t>Acts 14:14-17; Psalm 8:3-9 (Read)</a:t>
            </a:r>
          </a:p>
          <a:p>
            <a:pPr marL="338138" indent="-338138"/>
            <a:r>
              <a:rPr lang="en-US" sz="4300" b="1" dirty="0">
                <a:latin typeface="Aptos" panose="020B0004020202020204" pitchFamily="34" charset="0"/>
              </a:rPr>
              <a:t>Command the chariot to stand still</a:t>
            </a:r>
            <a:br>
              <a:rPr lang="en-US" sz="4300" b="1" dirty="0">
                <a:latin typeface="Aptos" panose="020B0004020202020204" pitchFamily="34" charset="0"/>
              </a:rPr>
            </a:br>
            <a:r>
              <a:rPr lang="en-US" sz="4300" b="1" dirty="0">
                <a:latin typeface="Aptos" panose="020B0004020202020204" pitchFamily="34" charset="0"/>
              </a:rPr>
              <a:t>(Acts 8:38)</a:t>
            </a:r>
          </a:p>
          <a:p>
            <a:pPr marL="458788" lvl="1" indent="0">
              <a:buNone/>
            </a:pPr>
            <a:r>
              <a:rPr lang="en-US" sz="3900" dirty="0">
                <a:latin typeface="Aptos" panose="020B0004020202020204" pitchFamily="34" charset="0"/>
              </a:rPr>
              <a:t>Acts 16:33; 2 Corinthians 6:2</a:t>
            </a:r>
          </a:p>
          <a:p>
            <a:pPr marL="458788" lvl="1" indent="0">
              <a:buNone/>
            </a:pPr>
            <a:endParaRPr lang="en-US" dirty="0"/>
          </a:p>
          <a:p>
            <a:pPr marL="45878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8449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52400"/>
            <a:ext cx="5410200" cy="1295400"/>
          </a:xfrm>
        </p:spPr>
        <p:txBody>
          <a:bodyPr>
            <a:normAutofit/>
          </a:bodyPr>
          <a:lstStyle/>
          <a:p>
            <a:pPr algn="l"/>
            <a:r>
              <a:rPr lang="en-US" sz="7200" cap="small" dirty="0">
                <a:effectLst>
                  <a:reflection blurRad="6350" stA="55000" endA="300" endPos="45500" dir="5400000" sy="-100000" algn="bl" rotWithShape="0"/>
                </a:effectLst>
              </a:rPr>
              <a:t>Conclusion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1752600"/>
            <a:ext cx="8229600" cy="4724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4800" dirty="0">
                <a:solidFill>
                  <a:schemeClr val="tx1"/>
                </a:solidFill>
                <a:latin typeface="Aptos" panose="020B0004020202020204" pitchFamily="34" charset="0"/>
              </a:rPr>
              <a:t>Jesus calms the storms of life.   (cf. Mark 4:39, </a:t>
            </a:r>
            <a:r>
              <a:rPr lang="en-US" sz="4800" i="1" dirty="0">
                <a:solidFill>
                  <a:schemeClr val="tx1"/>
                </a:solidFill>
                <a:latin typeface="Aptos" panose="020B0004020202020204" pitchFamily="34" charset="0"/>
              </a:rPr>
              <a:t>“Peace, Be Still”</a:t>
            </a:r>
            <a:r>
              <a:rPr lang="en-US" sz="4800" dirty="0">
                <a:solidFill>
                  <a:schemeClr val="tx1"/>
                </a:solidFill>
                <a:latin typeface="Aptos" panose="020B0004020202020204" pitchFamily="34" charset="0"/>
              </a:rPr>
              <a:t>).</a:t>
            </a:r>
          </a:p>
          <a:p>
            <a:pPr algn="l"/>
            <a:endParaRPr lang="en-US" sz="4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r>
              <a:rPr lang="en-US" sz="4800" b="1" dirty="0">
                <a:solidFill>
                  <a:schemeClr val="tx1"/>
                </a:solidFill>
                <a:latin typeface="Aptos" panose="020B0004020202020204" pitchFamily="34" charset="0"/>
              </a:rPr>
              <a:t>Stand still and see the salvation of the Lord!</a:t>
            </a:r>
          </a:p>
        </p:txBody>
      </p:sp>
    </p:spTree>
    <p:extLst>
      <p:ext uri="{BB962C8B-B14F-4D97-AF65-F5344CB8AC3E}">
        <p14:creationId xmlns:p14="http://schemas.microsoft.com/office/powerpoint/2010/main" val="20518559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500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282</Words>
  <Application>Microsoft Office PowerPoint</Application>
  <PresentationFormat>Widescreen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Bernard MT Condensed</vt:lpstr>
      <vt:lpstr>Calibri</vt:lpstr>
      <vt:lpstr>Georgia</vt:lpstr>
      <vt:lpstr>Office Theme</vt:lpstr>
      <vt:lpstr>Stand still and see the salvation of the Lord</vt:lpstr>
      <vt:lpstr>Press Forward?  Or Stand Still?</vt:lpstr>
      <vt:lpstr>Stand Still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 Still</dc:title>
  <dc:creator>Stan</dc:creator>
  <cp:lastModifiedBy>Stan Cox</cp:lastModifiedBy>
  <cp:revision>8</cp:revision>
  <dcterms:created xsi:type="dcterms:W3CDTF">2013-07-07T19:12:47Z</dcterms:created>
  <dcterms:modified xsi:type="dcterms:W3CDTF">2026-01-11T01:21:58Z</dcterms:modified>
</cp:coreProperties>
</file>