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8" r:id="rId4"/>
    <p:sldId id="289" r:id="rId5"/>
    <p:sldId id="284" r:id="rId6"/>
    <p:sldId id="290" r:id="rId7"/>
    <p:sldId id="291" r:id="rId8"/>
    <p:sldId id="285" r:id="rId9"/>
    <p:sldId id="292" r:id="rId10"/>
    <p:sldId id="293" r:id="rId11"/>
    <p:sldId id="294" r:id="rId12"/>
    <p:sldId id="286" r:id="rId13"/>
    <p:sldId id="287" r:id="rId1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DAF"/>
    <a:srgbClr val="D2B288"/>
    <a:srgbClr val="D1A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36" autoAdjust="0"/>
  </p:normalViewPr>
  <p:slideViewPr>
    <p:cSldViewPr>
      <p:cViewPr varScale="1">
        <p:scale>
          <a:sx n="54" d="100"/>
          <a:sy n="54" d="100"/>
        </p:scale>
        <p:origin x="61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297" tIns="46148" rIns="92297" bIns="46148" rtlCol="0"/>
          <a:lstStyle>
            <a:lvl1pPr algn="r">
              <a:defRPr sz="1200"/>
            </a:lvl1pPr>
          </a:lstStyle>
          <a:p>
            <a:fld id="{D4D47407-DB76-4098-8E5F-BE638CF5FC84}" type="datetimeFigureOut">
              <a:rPr lang="en-US" smtClean="0"/>
              <a:t>4/15/2019</a:t>
            </a:fld>
            <a:endParaRPr lang="en-US"/>
          </a:p>
        </p:txBody>
      </p:sp>
      <p:sp>
        <p:nvSpPr>
          <p:cNvPr id="4" name="Slide Image Placeholder 3"/>
          <p:cNvSpPr>
            <a:spLocks noGrp="1" noRot="1" noChangeAspect="1"/>
          </p:cNvSpPr>
          <p:nvPr>
            <p:ph type="sldImg" idx="2"/>
          </p:nvPr>
        </p:nvSpPr>
        <p:spPr>
          <a:xfrm>
            <a:off x="331788" y="698500"/>
            <a:ext cx="6194425" cy="3484563"/>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97" tIns="46148" rIns="92297" bIns="461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297" tIns="46148" rIns="92297" bIns="46148" rtlCol="0" anchor="b"/>
          <a:lstStyle>
            <a:lvl1pPr algn="r">
              <a:defRPr sz="1200"/>
            </a:lvl1pPr>
          </a:lstStyle>
          <a:p>
            <a:fld id="{ABFE1E8C-5F11-437A-A065-2BD3953D7F0C}" type="slidenum">
              <a:rPr lang="en-US" smtClean="0"/>
              <a:t>‹#›</a:t>
            </a:fld>
            <a:endParaRPr lang="en-US"/>
          </a:p>
        </p:txBody>
      </p:sp>
    </p:spTree>
    <p:extLst>
      <p:ext uri="{BB962C8B-B14F-4D97-AF65-F5344CB8AC3E}">
        <p14:creationId xmlns:p14="http://schemas.microsoft.com/office/powerpoint/2010/main" val="232367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1</a:t>
            </a:fld>
            <a:endParaRPr lang="en-US"/>
          </a:p>
        </p:txBody>
      </p:sp>
    </p:spTree>
    <p:extLst>
      <p:ext uri="{BB962C8B-B14F-4D97-AF65-F5344CB8AC3E}">
        <p14:creationId xmlns:p14="http://schemas.microsoft.com/office/powerpoint/2010/main" val="25456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10</a:t>
            </a:fld>
            <a:endParaRPr lang="en-US"/>
          </a:p>
        </p:txBody>
      </p:sp>
    </p:spTree>
    <p:extLst>
      <p:ext uri="{BB962C8B-B14F-4D97-AF65-F5344CB8AC3E}">
        <p14:creationId xmlns:p14="http://schemas.microsoft.com/office/powerpoint/2010/main" val="3765196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11</a:t>
            </a:fld>
            <a:endParaRPr lang="en-US"/>
          </a:p>
        </p:txBody>
      </p:sp>
    </p:spTree>
    <p:extLst>
      <p:ext uri="{BB962C8B-B14F-4D97-AF65-F5344CB8AC3E}">
        <p14:creationId xmlns:p14="http://schemas.microsoft.com/office/powerpoint/2010/main" val="1208998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12</a:t>
            </a:fld>
            <a:endParaRPr lang="en-US"/>
          </a:p>
        </p:txBody>
      </p:sp>
    </p:spTree>
    <p:extLst>
      <p:ext uri="{BB962C8B-B14F-4D97-AF65-F5344CB8AC3E}">
        <p14:creationId xmlns:p14="http://schemas.microsoft.com/office/powerpoint/2010/main" val="1852136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13</a:t>
            </a:fld>
            <a:endParaRPr lang="en-US"/>
          </a:p>
        </p:txBody>
      </p:sp>
    </p:spTree>
    <p:extLst>
      <p:ext uri="{BB962C8B-B14F-4D97-AF65-F5344CB8AC3E}">
        <p14:creationId xmlns:p14="http://schemas.microsoft.com/office/powerpoint/2010/main" val="2809715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2</a:t>
            </a:fld>
            <a:endParaRPr lang="en-US"/>
          </a:p>
        </p:txBody>
      </p:sp>
    </p:spTree>
    <p:extLst>
      <p:ext uri="{BB962C8B-B14F-4D97-AF65-F5344CB8AC3E}">
        <p14:creationId xmlns:p14="http://schemas.microsoft.com/office/powerpoint/2010/main" val="74266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3</a:t>
            </a:fld>
            <a:endParaRPr lang="en-US"/>
          </a:p>
        </p:txBody>
      </p:sp>
    </p:spTree>
    <p:extLst>
      <p:ext uri="{BB962C8B-B14F-4D97-AF65-F5344CB8AC3E}">
        <p14:creationId xmlns:p14="http://schemas.microsoft.com/office/powerpoint/2010/main" val="109347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4</a:t>
            </a:fld>
            <a:endParaRPr lang="en-US"/>
          </a:p>
        </p:txBody>
      </p:sp>
    </p:spTree>
    <p:extLst>
      <p:ext uri="{BB962C8B-B14F-4D97-AF65-F5344CB8AC3E}">
        <p14:creationId xmlns:p14="http://schemas.microsoft.com/office/powerpoint/2010/main" val="79550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5</a:t>
            </a:fld>
            <a:endParaRPr lang="en-US"/>
          </a:p>
        </p:txBody>
      </p:sp>
    </p:spTree>
    <p:extLst>
      <p:ext uri="{BB962C8B-B14F-4D97-AF65-F5344CB8AC3E}">
        <p14:creationId xmlns:p14="http://schemas.microsoft.com/office/powerpoint/2010/main" val="3045899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6</a:t>
            </a:fld>
            <a:endParaRPr lang="en-US"/>
          </a:p>
        </p:txBody>
      </p:sp>
    </p:spTree>
    <p:extLst>
      <p:ext uri="{BB962C8B-B14F-4D97-AF65-F5344CB8AC3E}">
        <p14:creationId xmlns:p14="http://schemas.microsoft.com/office/powerpoint/2010/main" val="3390456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7</a:t>
            </a:fld>
            <a:endParaRPr lang="en-US"/>
          </a:p>
        </p:txBody>
      </p:sp>
    </p:spTree>
    <p:extLst>
      <p:ext uri="{BB962C8B-B14F-4D97-AF65-F5344CB8AC3E}">
        <p14:creationId xmlns:p14="http://schemas.microsoft.com/office/powerpoint/2010/main" val="386968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8</a:t>
            </a:fld>
            <a:endParaRPr lang="en-US"/>
          </a:p>
        </p:txBody>
      </p:sp>
    </p:spTree>
    <p:extLst>
      <p:ext uri="{BB962C8B-B14F-4D97-AF65-F5344CB8AC3E}">
        <p14:creationId xmlns:p14="http://schemas.microsoft.com/office/powerpoint/2010/main" val="310555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E1E8C-5F11-437A-A065-2BD3953D7F0C}" type="slidenum">
              <a:rPr lang="en-US" smtClean="0"/>
              <a:t>9</a:t>
            </a:fld>
            <a:endParaRPr lang="en-US"/>
          </a:p>
        </p:txBody>
      </p:sp>
    </p:spTree>
    <p:extLst>
      <p:ext uri="{BB962C8B-B14F-4D97-AF65-F5344CB8AC3E}">
        <p14:creationId xmlns:p14="http://schemas.microsoft.com/office/powerpoint/2010/main" val="402521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086744-D69B-4080-9F38-DB5D065BEAA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9089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6744-D69B-4080-9F38-DB5D065BEAA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8001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6744-D69B-4080-9F38-DB5D065BEAA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05524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6744-D69B-4080-9F38-DB5D065BEAA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48820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86744-D69B-4080-9F38-DB5D065BEAA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76955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086744-D69B-4080-9F38-DB5D065BEAA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247686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086744-D69B-4080-9F38-DB5D065BEAAF}"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84690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086744-D69B-4080-9F38-DB5D065BEAAF}"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92951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86744-D69B-4080-9F38-DB5D065BEAAF}"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427579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86744-D69B-4080-9F38-DB5D065BEAA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374432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86744-D69B-4080-9F38-DB5D065BEAA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B5763-D196-4230-8A51-4344879B9E9E}" type="slidenum">
              <a:rPr lang="en-US" smtClean="0"/>
              <a:t>‹#›</a:t>
            </a:fld>
            <a:endParaRPr lang="en-US"/>
          </a:p>
        </p:txBody>
      </p:sp>
    </p:spTree>
    <p:extLst>
      <p:ext uri="{BB962C8B-B14F-4D97-AF65-F5344CB8AC3E}">
        <p14:creationId xmlns:p14="http://schemas.microsoft.com/office/powerpoint/2010/main" val="44945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6744-D69B-4080-9F38-DB5D065BEAAF}" type="datetimeFigureOut">
              <a:rPr lang="en-US" smtClean="0"/>
              <a:t>4/15/2019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B5763-D196-4230-8A51-4344879B9E9E}" type="slidenum">
              <a:rPr lang="en-US" smtClean="0"/>
              <a:t>‹#›</a:t>
            </a:fld>
            <a:endParaRPr lang="en-US"/>
          </a:p>
        </p:txBody>
      </p:sp>
    </p:spTree>
    <p:extLst>
      <p:ext uri="{BB962C8B-B14F-4D97-AF65-F5344CB8AC3E}">
        <p14:creationId xmlns:p14="http://schemas.microsoft.com/office/powerpoint/2010/main" val="3432261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518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dirty="0"/>
              <a:t>How Does This Happen?</a:t>
            </a:r>
          </a:p>
          <a:p>
            <a:r>
              <a:rPr lang="en-US" sz="4000" b="1" u="sng" dirty="0"/>
              <a:t>How Do We Stop The Decline?</a:t>
            </a:r>
          </a:p>
          <a:p>
            <a:pPr lvl="1"/>
            <a:r>
              <a:rPr lang="en-US" sz="4000" dirty="0"/>
              <a:t>For The 3</a:t>
            </a:r>
            <a:r>
              <a:rPr lang="en-US" sz="4000" baseline="30000" dirty="0"/>
              <a:t>rd</a:t>
            </a:r>
            <a:r>
              <a:rPr lang="en-US" sz="4000" dirty="0"/>
              <a:t> Generation - Study &amp; Teach</a:t>
            </a:r>
          </a:p>
          <a:p>
            <a:pPr lvl="1"/>
            <a:r>
              <a:rPr lang="en-US" sz="4000" dirty="0"/>
              <a:t>For The 2</a:t>
            </a:r>
            <a:r>
              <a:rPr lang="en-US" sz="4000" baseline="30000" dirty="0"/>
              <a:t>nd</a:t>
            </a:r>
            <a:r>
              <a:rPr lang="en-US" sz="4000" dirty="0"/>
              <a:t> Generation - Try To Remember Your Place</a:t>
            </a:r>
          </a:p>
          <a:p>
            <a:pPr lvl="1"/>
            <a:r>
              <a:rPr lang="en-US" sz="4000" u="sng" dirty="0"/>
              <a:t>For The 1</a:t>
            </a:r>
            <a:r>
              <a:rPr lang="en-US" sz="4000" u="sng" baseline="30000" dirty="0"/>
              <a:t>st</a:t>
            </a:r>
            <a:r>
              <a:rPr lang="en-US" sz="4000" u="sng" dirty="0"/>
              <a:t> Generation…</a:t>
            </a:r>
          </a:p>
          <a:p>
            <a:pPr lvl="2"/>
            <a:r>
              <a:rPr lang="en-US" sz="4000" dirty="0"/>
              <a:t>Hold Onto Your Faith - 1 Peter 5:5-9</a:t>
            </a:r>
          </a:p>
        </p:txBody>
      </p:sp>
    </p:spTree>
    <p:extLst>
      <p:ext uri="{BB962C8B-B14F-4D97-AF65-F5344CB8AC3E}">
        <p14:creationId xmlns:p14="http://schemas.microsoft.com/office/powerpoint/2010/main" val="6561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974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Luke 16:27-31</a:t>
            </a:r>
          </a:p>
        </p:txBody>
      </p:sp>
      <p:sp>
        <p:nvSpPr>
          <p:cNvPr id="3" name="Content Placeholder 2"/>
          <p:cNvSpPr>
            <a:spLocks noGrp="1"/>
          </p:cNvSpPr>
          <p:nvPr>
            <p:ph idx="1"/>
          </p:nvPr>
        </p:nvSpPr>
        <p:spPr>
          <a:xfrm>
            <a:off x="0" y="1066800"/>
            <a:ext cx="12192000" cy="5791200"/>
          </a:xfrm>
        </p:spPr>
        <p:txBody>
          <a:bodyPr>
            <a:noAutofit/>
          </a:bodyPr>
          <a:lstStyle/>
          <a:p>
            <a:pPr marL="457200" lvl="1" indent="0">
              <a:buNone/>
            </a:pPr>
            <a:r>
              <a:rPr lang="en-US" sz="3900" i="1" dirty="0"/>
              <a:t>“Then he said, ‘I beg you therefore, father, that you would send him to my father’s house, 28 for I have five brothers, that he may testify to them, lest they also come to this place of torment.’ 29 Abraham said to him, ‘They have Moses and the prophets; let them hear them.’ 30 And he said, ‘No, father Abraham; but if one goes to them from the dead, they will repent.’ 31 But he said to him, ‘If they do not hear Moses and the prophets, neither will they be persuaded though one rise from the dead.’”</a:t>
            </a:r>
          </a:p>
        </p:txBody>
      </p:sp>
    </p:spTree>
    <p:extLst>
      <p:ext uri="{BB962C8B-B14F-4D97-AF65-F5344CB8AC3E}">
        <p14:creationId xmlns:p14="http://schemas.microsoft.com/office/powerpoint/2010/main" val="42197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029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rmAutofit/>
          </a:bodyPr>
          <a:lstStyle/>
          <a:p>
            <a:r>
              <a:rPr lang="en-US" sz="4000" b="1" u="sng" dirty="0"/>
              <a:t>Bible Examples Of Generational Decline</a:t>
            </a:r>
          </a:p>
          <a:p>
            <a:pPr lvl="1"/>
            <a:r>
              <a:rPr lang="en-US" sz="4000" u="sng" dirty="0"/>
              <a:t>Abraham, Isaac, and Esau</a:t>
            </a:r>
          </a:p>
          <a:p>
            <a:pPr lvl="2"/>
            <a:r>
              <a:rPr lang="en-US" sz="4000" dirty="0"/>
              <a:t>(Gen. 12:7; Gen. 13:4, 18; Gen. 22:9)</a:t>
            </a:r>
          </a:p>
          <a:p>
            <a:pPr lvl="2"/>
            <a:r>
              <a:rPr lang="en-US" sz="4000" dirty="0"/>
              <a:t>Gen. 26:25; Gen. 25:28</a:t>
            </a:r>
          </a:p>
          <a:p>
            <a:pPr lvl="2"/>
            <a:r>
              <a:rPr lang="en-US" sz="4000" dirty="0"/>
              <a:t>Gen. 25:29-34</a:t>
            </a:r>
          </a:p>
        </p:txBody>
      </p:sp>
    </p:spTree>
    <p:extLst>
      <p:ext uri="{BB962C8B-B14F-4D97-AF65-F5344CB8AC3E}">
        <p14:creationId xmlns:p14="http://schemas.microsoft.com/office/powerpoint/2010/main" val="259605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rmAutofit/>
          </a:bodyPr>
          <a:lstStyle/>
          <a:p>
            <a:r>
              <a:rPr lang="en-US" sz="4000" b="1" u="sng" dirty="0"/>
              <a:t>Bible Examples Of Generational Decline</a:t>
            </a:r>
          </a:p>
          <a:p>
            <a:pPr lvl="1"/>
            <a:r>
              <a:rPr lang="en-US" sz="4000" dirty="0"/>
              <a:t>Abraham, Isaac, and Esau</a:t>
            </a:r>
          </a:p>
          <a:p>
            <a:pPr lvl="1"/>
            <a:r>
              <a:rPr lang="en-US" sz="4000" u="sng" dirty="0"/>
              <a:t>David, Solomon, Rehoboam</a:t>
            </a:r>
          </a:p>
          <a:p>
            <a:pPr lvl="2"/>
            <a:r>
              <a:rPr lang="en-US" sz="4000" dirty="0"/>
              <a:t>(Acts. 13:22)</a:t>
            </a:r>
          </a:p>
          <a:p>
            <a:pPr lvl="2"/>
            <a:r>
              <a:rPr lang="en-US" sz="4000" dirty="0"/>
              <a:t>1 Kings 1:5-6; 1 Kings 11:1-6</a:t>
            </a:r>
          </a:p>
          <a:p>
            <a:pPr lvl="2"/>
            <a:r>
              <a:rPr lang="en-US" sz="4000" dirty="0"/>
              <a:t>1 Kings 14:22-24</a:t>
            </a:r>
          </a:p>
        </p:txBody>
      </p:sp>
    </p:spTree>
    <p:extLst>
      <p:ext uri="{BB962C8B-B14F-4D97-AF65-F5344CB8AC3E}">
        <p14:creationId xmlns:p14="http://schemas.microsoft.com/office/powerpoint/2010/main" val="301102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rmAutofit/>
          </a:bodyPr>
          <a:lstStyle/>
          <a:p>
            <a:r>
              <a:rPr lang="en-US" sz="4000" b="1" u="sng" dirty="0"/>
              <a:t>Bible Examples Of Generational Decline</a:t>
            </a:r>
          </a:p>
          <a:p>
            <a:pPr lvl="1"/>
            <a:r>
              <a:rPr lang="en-US" sz="4000" dirty="0"/>
              <a:t>Abraham, Isaac, and Esau</a:t>
            </a:r>
          </a:p>
          <a:p>
            <a:pPr lvl="1"/>
            <a:r>
              <a:rPr lang="en-US" sz="4000" dirty="0"/>
              <a:t>David, Solomon, Rehoboam</a:t>
            </a:r>
          </a:p>
          <a:p>
            <a:pPr lvl="1"/>
            <a:r>
              <a:rPr lang="en-US" sz="4000" u="sng" dirty="0"/>
              <a:t>Israel</a:t>
            </a:r>
          </a:p>
          <a:p>
            <a:pPr lvl="2"/>
            <a:r>
              <a:rPr lang="en-US" sz="4000" dirty="0"/>
              <a:t>Judges 2:7-12</a:t>
            </a:r>
          </a:p>
        </p:txBody>
      </p:sp>
    </p:spTree>
    <p:extLst>
      <p:ext uri="{BB962C8B-B14F-4D97-AF65-F5344CB8AC3E}">
        <p14:creationId xmlns:p14="http://schemas.microsoft.com/office/powerpoint/2010/main" val="1349037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b="1" u="sng" dirty="0"/>
              <a:t>How Does This Happen?</a:t>
            </a:r>
          </a:p>
          <a:p>
            <a:pPr lvl="1"/>
            <a:r>
              <a:rPr lang="en-US" sz="4000" u="sng" dirty="0"/>
              <a:t>Time Is Viewed Differently</a:t>
            </a:r>
          </a:p>
          <a:p>
            <a:pPr lvl="2"/>
            <a:r>
              <a:rPr lang="en-US" sz="4000" dirty="0"/>
              <a:t>Luke 10:2; Isaiah 6:8; John 8:33, 39-40</a:t>
            </a:r>
          </a:p>
        </p:txBody>
      </p:sp>
    </p:spTree>
    <p:extLst>
      <p:ext uri="{BB962C8B-B14F-4D97-AF65-F5344CB8AC3E}">
        <p14:creationId xmlns:p14="http://schemas.microsoft.com/office/powerpoint/2010/main" val="109928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b="1" u="sng" dirty="0"/>
              <a:t>How Does This Happen?</a:t>
            </a:r>
          </a:p>
          <a:p>
            <a:pPr lvl="1"/>
            <a:r>
              <a:rPr lang="en-US" sz="4000" dirty="0"/>
              <a:t>Time Is Viewed Differently</a:t>
            </a:r>
          </a:p>
          <a:p>
            <a:pPr lvl="1"/>
            <a:r>
              <a:rPr lang="en-US" sz="4000" u="sng" dirty="0"/>
              <a:t>Authority Is Viewed Differently</a:t>
            </a:r>
          </a:p>
          <a:p>
            <a:pPr lvl="2"/>
            <a:r>
              <a:rPr lang="en-US" sz="4000" dirty="0"/>
              <a:t>Matt. 15:8-9; 2 Tim. 3:5, 7; Rom. 10:1-3</a:t>
            </a:r>
          </a:p>
        </p:txBody>
      </p:sp>
    </p:spTree>
    <p:extLst>
      <p:ext uri="{BB962C8B-B14F-4D97-AF65-F5344CB8AC3E}">
        <p14:creationId xmlns:p14="http://schemas.microsoft.com/office/powerpoint/2010/main" val="44827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b="1" u="sng" dirty="0"/>
              <a:t>How Does This Happen?</a:t>
            </a:r>
          </a:p>
          <a:p>
            <a:pPr lvl="1"/>
            <a:r>
              <a:rPr lang="en-US" sz="4000" dirty="0"/>
              <a:t>Time Is Viewed Differently</a:t>
            </a:r>
          </a:p>
          <a:p>
            <a:pPr lvl="1"/>
            <a:r>
              <a:rPr lang="en-US" sz="4000" dirty="0"/>
              <a:t>Authority Is Viewed Differently</a:t>
            </a:r>
          </a:p>
          <a:p>
            <a:pPr lvl="1"/>
            <a:r>
              <a:rPr lang="en-US" sz="4000" u="sng" dirty="0"/>
              <a:t>A Different Focus In Life</a:t>
            </a:r>
          </a:p>
          <a:p>
            <a:pPr lvl="2"/>
            <a:r>
              <a:rPr lang="en-US" sz="4000" dirty="0"/>
              <a:t>Heb. 11:8-10; Deut. 6:10-12; Deut. 32:15</a:t>
            </a:r>
          </a:p>
        </p:txBody>
      </p:sp>
    </p:spTree>
    <p:extLst>
      <p:ext uri="{BB962C8B-B14F-4D97-AF65-F5344CB8AC3E}">
        <p14:creationId xmlns:p14="http://schemas.microsoft.com/office/powerpoint/2010/main" val="16467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dirty="0"/>
              <a:t>How Does This Happen?</a:t>
            </a:r>
          </a:p>
          <a:p>
            <a:r>
              <a:rPr lang="en-US" sz="4000" b="1" u="sng" dirty="0"/>
              <a:t>How Do We Stop The Decline?</a:t>
            </a:r>
          </a:p>
          <a:p>
            <a:pPr lvl="1"/>
            <a:r>
              <a:rPr lang="en-US" sz="4000" u="sng" dirty="0"/>
              <a:t>For The 3</a:t>
            </a:r>
            <a:r>
              <a:rPr lang="en-US" sz="4000" u="sng" baseline="30000" dirty="0"/>
              <a:t>rd</a:t>
            </a:r>
            <a:r>
              <a:rPr lang="en-US" sz="4000" u="sng" dirty="0"/>
              <a:t> Generation…</a:t>
            </a:r>
          </a:p>
          <a:p>
            <a:pPr lvl="2"/>
            <a:r>
              <a:rPr lang="en-US" sz="4000" dirty="0"/>
              <a:t>Study &amp; Teach – Eph. 6:4; Deut. 6:7</a:t>
            </a:r>
          </a:p>
        </p:txBody>
      </p:sp>
    </p:spTree>
    <p:extLst>
      <p:ext uri="{BB962C8B-B14F-4D97-AF65-F5344CB8AC3E}">
        <p14:creationId xmlns:p14="http://schemas.microsoft.com/office/powerpoint/2010/main" val="12187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6331"/>
            <a:ext cx="7315200" cy="1179331"/>
          </a:xfrm>
        </p:spPr>
        <p:txBody>
          <a:bodyPr/>
          <a:lstStyle/>
          <a:p>
            <a:r>
              <a:rPr lang="en-US" dirty="0"/>
              <a:t>3 Generations</a:t>
            </a:r>
          </a:p>
        </p:txBody>
      </p:sp>
      <p:sp>
        <p:nvSpPr>
          <p:cNvPr id="3" name="Content Placeholder 2"/>
          <p:cNvSpPr>
            <a:spLocks noGrp="1"/>
          </p:cNvSpPr>
          <p:nvPr>
            <p:ph idx="1"/>
          </p:nvPr>
        </p:nvSpPr>
        <p:spPr>
          <a:xfrm>
            <a:off x="0" y="1066800"/>
            <a:ext cx="12192000" cy="5791200"/>
          </a:xfrm>
        </p:spPr>
        <p:txBody>
          <a:bodyPr>
            <a:noAutofit/>
          </a:bodyPr>
          <a:lstStyle/>
          <a:p>
            <a:r>
              <a:rPr lang="en-US" sz="4000" dirty="0"/>
              <a:t>Bible Examples Of Generational Decline</a:t>
            </a:r>
          </a:p>
          <a:p>
            <a:r>
              <a:rPr lang="en-US" sz="4000" dirty="0"/>
              <a:t>How Does This Happen?</a:t>
            </a:r>
          </a:p>
          <a:p>
            <a:r>
              <a:rPr lang="en-US" sz="4000" b="1" u="sng" dirty="0"/>
              <a:t>How Do We Stop The Decline?</a:t>
            </a:r>
          </a:p>
          <a:p>
            <a:pPr lvl="1"/>
            <a:r>
              <a:rPr lang="en-US" sz="4000" dirty="0"/>
              <a:t>For The 3</a:t>
            </a:r>
            <a:r>
              <a:rPr lang="en-US" sz="4000" baseline="30000" dirty="0"/>
              <a:t>rd</a:t>
            </a:r>
            <a:r>
              <a:rPr lang="en-US" sz="4000" dirty="0"/>
              <a:t> Generation - Study &amp; Teach</a:t>
            </a:r>
          </a:p>
          <a:p>
            <a:pPr lvl="1"/>
            <a:r>
              <a:rPr lang="en-US" sz="4000" u="sng" dirty="0"/>
              <a:t>For The 2</a:t>
            </a:r>
            <a:r>
              <a:rPr lang="en-US" sz="4000" u="sng" baseline="30000" dirty="0"/>
              <a:t>nd</a:t>
            </a:r>
            <a:r>
              <a:rPr lang="en-US" sz="4000" u="sng" dirty="0"/>
              <a:t> Generation…</a:t>
            </a:r>
          </a:p>
          <a:p>
            <a:pPr lvl="2"/>
            <a:r>
              <a:rPr lang="en-US" sz="4000" dirty="0"/>
              <a:t>Try To Remember Your Place – Rev. 3:14-19</a:t>
            </a:r>
          </a:p>
        </p:txBody>
      </p:sp>
    </p:spTree>
    <p:extLst>
      <p:ext uri="{BB962C8B-B14F-4D97-AF65-F5344CB8AC3E}">
        <p14:creationId xmlns:p14="http://schemas.microsoft.com/office/powerpoint/2010/main" val="90955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37011</TotalTime>
  <Words>450</Words>
  <Application>Microsoft Office PowerPoint</Application>
  <PresentationFormat>Widescreen</PresentationFormat>
  <Paragraphs>73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3 Generations</vt:lpstr>
      <vt:lpstr>3 Generations</vt:lpstr>
      <vt:lpstr>3 Generations</vt:lpstr>
      <vt:lpstr>3 Generations</vt:lpstr>
      <vt:lpstr>3 Generations</vt:lpstr>
      <vt:lpstr>3 Generations</vt:lpstr>
      <vt:lpstr>3 Generations</vt:lpstr>
      <vt:lpstr>3 Generations</vt:lpstr>
      <vt:lpstr>3 Generations</vt:lpstr>
      <vt:lpstr>PowerPoint Presentation</vt:lpstr>
      <vt:lpstr>Luke 16:27-31</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keywords>3 Generations</cp:keywords>
  <cp:lastModifiedBy>Tim Stevens</cp:lastModifiedBy>
  <cp:revision>47</cp:revision>
  <cp:lastPrinted>2015-04-12T05:04:07Z</cp:lastPrinted>
  <dcterms:created xsi:type="dcterms:W3CDTF">2015-03-25T20:09:49Z</dcterms:created>
  <dcterms:modified xsi:type="dcterms:W3CDTF">2019-04-15T17:33:41Z</dcterms:modified>
</cp:coreProperties>
</file>