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63"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B8A6B9-626D-429C-BF6D-88B0B72681F5}" v="1" dt="2019-05-11T20:03:18.5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4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Stevens" userId="8160db80c1bcff62" providerId="Windows Live" clId="Web-{8089F7BC-5DBA-47A9-B7ED-33FD71856A13}"/>
    <pc:docChg chg="addSld modSld">
      <pc:chgData name="Tim Stevens" userId="8160db80c1bcff62" providerId="Windows Live" clId="Web-{8089F7BC-5DBA-47A9-B7ED-33FD71856A13}" dt="2019-03-08T23:00:20.867" v="3"/>
      <pc:docMkLst>
        <pc:docMk/>
      </pc:docMkLst>
      <pc:sldChg chg="modSp">
        <pc:chgData name="Tim Stevens" userId="8160db80c1bcff62" providerId="Windows Live" clId="Web-{8089F7BC-5DBA-47A9-B7ED-33FD71856A13}" dt="2019-03-08T23:00:20.773" v="2" actId="20577"/>
        <pc:sldMkLst>
          <pc:docMk/>
          <pc:sldMk cId="119571275" sldId="257"/>
        </pc:sldMkLst>
        <pc:spChg chg="mod">
          <ac:chgData name="Tim Stevens" userId="8160db80c1bcff62" providerId="Windows Live" clId="Web-{8089F7BC-5DBA-47A9-B7ED-33FD71856A13}" dt="2019-03-08T23:00:20.773" v="2" actId="20577"/>
          <ac:spMkLst>
            <pc:docMk/>
            <pc:sldMk cId="119571275" sldId="257"/>
            <ac:spMk id="3" creationId="{00000000-0000-0000-0000-000000000000}"/>
          </ac:spMkLst>
        </pc:spChg>
      </pc:sldChg>
    </pc:docChg>
  </pc:docChgLst>
  <pc:docChgLst>
    <pc:chgData name="Tim Stevens" userId="8160db80c1bcff62" providerId="LiveId" clId="{4BD83D6B-E272-4EDC-91D1-CECC6B5E4FCA}"/>
    <pc:docChg chg="delSld">
      <pc:chgData name="Tim Stevens" userId="8160db80c1bcff62" providerId="LiveId" clId="{4BD83D6B-E272-4EDC-91D1-CECC6B5E4FCA}" dt="2019-03-08T23:01:40.867" v="0" actId="2696"/>
      <pc:docMkLst>
        <pc:docMk/>
      </pc:docMkLst>
    </pc:docChg>
  </pc:docChgLst>
  <pc:docChgLst>
    <pc:chgData name="Tim Stevens" userId="8160db80c1bcff62" providerId="LiveId" clId="{B5B8A6B9-626D-429C-BF6D-88B0B72681F5}"/>
    <pc:docChg chg="undo modSld modMainMaster">
      <pc:chgData name="Tim Stevens" userId="8160db80c1bcff62" providerId="LiveId" clId="{B5B8A6B9-626D-429C-BF6D-88B0B72681F5}" dt="2019-05-11T22:10:22.800" v="23" actId="255"/>
      <pc:docMkLst>
        <pc:docMk/>
      </pc:docMkLst>
      <pc:sldChg chg="modSp">
        <pc:chgData name="Tim Stevens" userId="8160db80c1bcff62" providerId="LiveId" clId="{B5B8A6B9-626D-429C-BF6D-88B0B72681F5}" dt="2019-05-11T20:03:18.578" v="0"/>
        <pc:sldMkLst>
          <pc:docMk/>
          <pc:sldMk cId="2003972892" sldId="256"/>
        </pc:sldMkLst>
        <pc:spChg chg="mod">
          <ac:chgData name="Tim Stevens" userId="8160db80c1bcff62" providerId="LiveId" clId="{B5B8A6B9-626D-429C-BF6D-88B0B72681F5}" dt="2019-05-11T20:03:18.578" v="0"/>
          <ac:spMkLst>
            <pc:docMk/>
            <pc:sldMk cId="2003972892" sldId="256"/>
            <ac:spMk id="2" creationId="{00000000-0000-0000-0000-000000000000}"/>
          </ac:spMkLst>
        </pc:spChg>
      </pc:sldChg>
      <pc:sldChg chg="modSp">
        <pc:chgData name="Tim Stevens" userId="8160db80c1bcff62" providerId="LiveId" clId="{B5B8A6B9-626D-429C-BF6D-88B0B72681F5}" dt="2019-05-11T20:04:11.810" v="6" actId="255"/>
        <pc:sldMkLst>
          <pc:docMk/>
          <pc:sldMk cId="119571275" sldId="257"/>
        </pc:sldMkLst>
        <pc:spChg chg="mod">
          <ac:chgData name="Tim Stevens" userId="8160db80c1bcff62" providerId="LiveId" clId="{B5B8A6B9-626D-429C-BF6D-88B0B72681F5}" dt="2019-05-11T20:04:11.810" v="6" actId="255"/>
          <ac:spMkLst>
            <pc:docMk/>
            <pc:sldMk cId="119571275" sldId="257"/>
            <ac:spMk id="3" creationId="{00000000-0000-0000-0000-000000000000}"/>
          </ac:spMkLst>
        </pc:spChg>
      </pc:sldChg>
      <pc:sldChg chg="modSp">
        <pc:chgData name="Tim Stevens" userId="8160db80c1bcff62" providerId="LiveId" clId="{B5B8A6B9-626D-429C-BF6D-88B0B72681F5}" dt="2019-05-11T20:03:18.578" v="0"/>
        <pc:sldMkLst>
          <pc:docMk/>
          <pc:sldMk cId="2876649434" sldId="258"/>
        </pc:sldMkLst>
        <pc:spChg chg="mod">
          <ac:chgData name="Tim Stevens" userId="8160db80c1bcff62" providerId="LiveId" clId="{B5B8A6B9-626D-429C-BF6D-88B0B72681F5}" dt="2019-05-11T20:03:18.578" v="0"/>
          <ac:spMkLst>
            <pc:docMk/>
            <pc:sldMk cId="2876649434" sldId="258"/>
            <ac:spMk id="2" creationId="{00000000-0000-0000-0000-000000000000}"/>
          </ac:spMkLst>
        </pc:spChg>
      </pc:sldChg>
      <pc:sldChg chg="modSp">
        <pc:chgData name="Tim Stevens" userId="8160db80c1bcff62" providerId="LiveId" clId="{B5B8A6B9-626D-429C-BF6D-88B0B72681F5}" dt="2019-05-11T22:08:29.628" v="10" actId="403"/>
        <pc:sldMkLst>
          <pc:docMk/>
          <pc:sldMk cId="2116535756" sldId="259"/>
        </pc:sldMkLst>
        <pc:spChg chg="mod">
          <ac:chgData name="Tim Stevens" userId="8160db80c1bcff62" providerId="LiveId" clId="{B5B8A6B9-626D-429C-BF6D-88B0B72681F5}" dt="2019-05-11T20:03:18.578" v="0"/>
          <ac:spMkLst>
            <pc:docMk/>
            <pc:sldMk cId="2116535756" sldId="259"/>
            <ac:spMk id="2" creationId="{00000000-0000-0000-0000-000000000000}"/>
          </ac:spMkLst>
        </pc:spChg>
        <pc:spChg chg="mod">
          <ac:chgData name="Tim Stevens" userId="8160db80c1bcff62" providerId="LiveId" clId="{B5B8A6B9-626D-429C-BF6D-88B0B72681F5}" dt="2019-05-11T22:08:29.628" v="10" actId="403"/>
          <ac:spMkLst>
            <pc:docMk/>
            <pc:sldMk cId="2116535756" sldId="259"/>
            <ac:spMk id="3" creationId="{00000000-0000-0000-0000-000000000000}"/>
          </ac:spMkLst>
        </pc:spChg>
      </pc:sldChg>
      <pc:sldChg chg="modSp">
        <pc:chgData name="Tim Stevens" userId="8160db80c1bcff62" providerId="LiveId" clId="{B5B8A6B9-626D-429C-BF6D-88B0B72681F5}" dt="2019-05-11T20:04:03.062" v="5" actId="255"/>
        <pc:sldMkLst>
          <pc:docMk/>
          <pc:sldMk cId="811677422" sldId="260"/>
        </pc:sldMkLst>
        <pc:spChg chg="mod">
          <ac:chgData name="Tim Stevens" userId="8160db80c1bcff62" providerId="LiveId" clId="{B5B8A6B9-626D-429C-BF6D-88B0B72681F5}" dt="2019-05-11T20:03:18.578" v="0"/>
          <ac:spMkLst>
            <pc:docMk/>
            <pc:sldMk cId="811677422" sldId="260"/>
            <ac:spMk id="2" creationId="{00000000-0000-0000-0000-000000000000}"/>
          </ac:spMkLst>
        </pc:spChg>
        <pc:spChg chg="mod">
          <ac:chgData name="Tim Stevens" userId="8160db80c1bcff62" providerId="LiveId" clId="{B5B8A6B9-626D-429C-BF6D-88B0B72681F5}" dt="2019-05-11T20:04:03.062" v="5" actId="255"/>
          <ac:spMkLst>
            <pc:docMk/>
            <pc:sldMk cId="811677422" sldId="260"/>
            <ac:spMk id="3" creationId="{00000000-0000-0000-0000-000000000000}"/>
          </ac:spMkLst>
        </pc:spChg>
      </pc:sldChg>
      <pc:sldChg chg="modSp">
        <pc:chgData name="Tim Stevens" userId="8160db80c1bcff62" providerId="LiveId" clId="{B5B8A6B9-626D-429C-BF6D-88B0B72681F5}" dt="2019-05-11T22:09:31.705" v="14" actId="255"/>
        <pc:sldMkLst>
          <pc:docMk/>
          <pc:sldMk cId="3970544683" sldId="261"/>
        </pc:sldMkLst>
        <pc:spChg chg="mod">
          <ac:chgData name="Tim Stevens" userId="8160db80c1bcff62" providerId="LiveId" clId="{B5B8A6B9-626D-429C-BF6D-88B0B72681F5}" dt="2019-05-11T20:03:18.578" v="0"/>
          <ac:spMkLst>
            <pc:docMk/>
            <pc:sldMk cId="3970544683" sldId="261"/>
            <ac:spMk id="2" creationId="{00000000-0000-0000-0000-000000000000}"/>
          </ac:spMkLst>
        </pc:spChg>
        <pc:spChg chg="mod">
          <ac:chgData name="Tim Stevens" userId="8160db80c1bcff62" providerId="LiveId" clId="{B5B8A6B9-626D-429C-BF6D-88B0B72681F5}" dt="2019-05-11T22:09:31.705" v="14" actId="255"/>
          <ac:spMkLst>
            <pc:docMk/>
            <pc:sldMk cId="3970544683" sldId="261"/>
            <ac:spMk id="3" creationId="{00000000-0000-0000-0000-000000000000}"/>
          </ac:spMkLst>
        </pc:spChg>
      </pc:sldChg>
      <pc:sldChg chg="modSp">
        <pc:chgData name="Tim Stevens" userId="8160db80c1bcff62" providerId="LiveId" clId="{B5B8A6B9-626D-429C-BF6D-88B0B72681F5}" dt="2019-05-11T22:10:02.534" v="20" actId="255"/>
        <pc:sldMkLst>
          <pc:docMk/>
          <pc:sldMk cId="3886214523" sldId="262"/>
        </pc:sldMkLst>
        <pc:spChg chg="mod">
          <ac:chgData name="Tim Stevens" userId="8160db80c1bcff62" providerId="LiveId" clId="{B5B8A6B9-626D-429C-BF6D-88B0B72681F5}" dt="2019-05-11T20:03:18.578" v="0"/>
          <ac:spMkLst>
            <pc:docMk/>
            <pc:sldMk cId="3886214523" sldId="262"/>
            <ac:spMk id="2" creationId="{00000000-0000-0000-0000-000000000000}"/>
          </ac:spMkLst>
        </pc:spChg>
        <pc:spChg chg="mod">
          <ac:chgData name="Tim Stevens" userId="8160db80c1bcff62" providerId="LiveId" clId="{B5B8A6B9-626D-429C-BF6D-88B0B72681F5}" dt="2019-05-11T22:10:02.534" v="20" actId="255"/>
          <ac:spMkLst>
            <pc:docMk/>
            <pc:sldMk cId="3886214523" sldId="262"/>
            <ac:spMk id="3" creationId="{00000000-0000-0000-0000-000000000000}"/>
          </ac:spMkLst>
        </pc:spChg>
      </pc:sldChg>
      <pc:sldChg chg="modSp">
        <pc:chgData name="Tim Stevens" userId="8160db80c1bcff62" providerId="LiveId" clId="{B5B8A6B9-626D-429C-BF6D-88B0B72681F5}" dt="2019-05-11T22:10:22.800" v="23" actId="255"/>
        <pc:sldMkLst>
          <pc:docMk/>
          <pc:sldMk cId="435859967" sldId="263"/>
        </pc:sldMkLst>
        <pc:spChg chg="mod">
          <ac:chgData name="Tim Stevens" userId="8160db80c1bcff62" providerId="LiveId" clId="{B5B8A6B9-626D-429C-BF6D-88B0B72681F5}" dt="2019-05-11T20:03:18.578" v="0"/>
          <ac:spMkLst>
            <pc:docMk/>
            <pc:sldMk cId="435859967" sldId="263"/>
            <ac:spMk id="2" creationId="{00000000-0000-0000-0000-000000000000}"/>
          </ac:spMkLst>
        </pc:spChg>
        <pc:spChg chg="mod">
          <ac:chgData name="Tim Stevens" userId="8160db80c1bcff62" providerId="LiveId" clId="{B5B8A6B9-626D-429C-BF6D-88B0B72681F5}" dt="2019-05-11T22:10:22.800" v="23" actId="255"/>
          <ac:spMkLst>
            <pc:docMk/>
            <pc:sldMk cId="435859967" sldId="263"/>
            <ac:spMk id="3" creationId="{00000000-0000-0000-0000-000000000000}"/>
          </ac:spMkLst>
        </pc:spChg>
      </pc:sldChg>
      <pc:sldMasterChg chg="modSp modSldLayout">
        <pc:chgData name="Tim Stevens" userId="8160db80c1bcff62" providerId="LiveId" clId="{B5B8A6B9-626D-429C-BF6D-88B0B72681F5}" dt="2019-05-11T20:03:18.578" v="0"/>
        <pc:sldMasterMkLst>
          <pc:docMk/>
          <pc:sldMasterMk cId="3825581675" sldId="2147483648"/>
        </pc:sldMasterMkLst>
        <pc:spChg chg="mod">
          <ac:chgData name="Tim Stevens" userId="8160db80c1bcff62" providerId="LiveId" clId="{B5B8A6B9-626D-429C-BF6D-88B0B72681F5}" dt="2019-05-11T20:03:18.578" v="0"/>
          <ac:spMkLst>
            <pc:docMk/>
            <pc:sldMasterMk cId="3825581675" sldId="2147483648"/>
            <ac:spMk id="2" creationId="{00000000-0000-0000-0000-000000000000}"/>
          </ac:spMkLst>
        </pc:spChg>
        <pc:spChg chg="mod">
          <ac:chgData name="Tim Stevens" userId="8160db80c1bcff62" providerId="LiveId" clId="{B5B8A6B9-626D-429C-BF6D-88B0B72681F5}" dt="2019-05-11T20:03:18.578" v="0"/>
          <ac:spMkLst>
            <pc:docMk/>
            <pc:sldMasterMk cId="3825581675" sldId="2147483648"/>
            <ac:spMk id="3" creationId="{00000000-0000-0000-0000-000000000000}"/>
          </ac:spMkLst>
        </pc:spChg>
        <pc:spChg chg="mod">
          <ac:chgData name="Tim Stevens" userId="8160db80c1bcff62" providerId="LiveId" clId="{B5B8A6B9-626D-429C-BF6D-88B0B72681F5}" dt="2019-05-11T20:03:18.578" v="0"/>
          <ac:spMkLst>
            <pc:docMk/>
            <pc:sldMasterMk cId="3825581675" sldId="2147483648"/>
            <ac:spMk id="4" creationId="{00000000-0000-0000-0000-000000000000}"/>
          </ac:spMkLst>
        </pc:spChg>
        <pc:spChg chg="mod">
          <ac:chgData name="Tim Stevens" userId="8160db80c1bcff62" providerId="LiveId" clId="{B5B8A6B9-626D-429C-BF6D-88B0B72681F5}" dt="2019-05-11T20:03:18.578" v="0"/>
          <ac:spMkLst>
            <pc:docMk/>
            <pc:sldMasterMk cId="3825581675" sldId="2147483648"/>
            <ac:spMk id="5" creationId="{00000000-0000-0000-0000-000000000000}"/>
          </ac:spMkLst>
        </pc:spChg>
        <pc:spChg chg="mod">
          <ac:chgData name="Tim Stevens" userId="8160db80c1bcff62" providerId="LiveId" clId="{B5B8A6B9-626D-429C-BF6D-88B0B72681F5}" dt="2019-05-11T20:03:18.578" v="0"/>
          <ac:spMkLst>
            <pc:docMk/>
            <pc:sldMasterMk cId="3825581675" sldId="2147483648"/>
            <ac:spMk id="6" creationId="{00000000-0000-0000-0000-000000000000}"/>
          </ac:spMkLst>
        </pc:spChg>
        <pc:sldLayoutChg chg="modSp">
          <pc:chgData name="Tim Stevens" userId="8160db80c1bcff62" providerId="LiveId" clId="{B5B8A6B9-626D-429C-BF6D-88B0B72681F5}" dt="2019-05-11T20:03:18.578" v="0"/>
          <pc:sldLayoutMkLst>
            <pc:docMk/>
            <pc:sldMasterMk cId="3825581675" sldId="2147483648"/>
            <pc:sldLayoutMk cId="3970348056" sldId="2147483649"/>
          </pc:sldLayoutMkLst>
          <pc:spChg chg="mod">
            <ac:chgData name="Tim Stevens" userId="8160db80c1bcff62" providerId="LiveId" clId="{B5B8A6B9-626D-429C-BF6D-88B0B72681F5}" dt="2019-05-11T20:03:18.578" v="0"/>
            <ac:spMkLst>
              <pc:docMk/>
              <pc:sldMasterMk cId="3825581675" sldId="2147483648"/>
              <pc:sldLayoutMk cId="3970348056" sldId="2147483649"/>
              <ac:spMk id="2"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3970348056" sldId="2147483649"/>
              <ac:spMk id="3"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169789539" sldId="2147483651"/>
          </pc:sldLayoutMkLst>
          <pc:spChg chg="mod">
            <ac:chgData name="Tim Stevens" userId="8160db80c1bcff62" providerId="LiveId" clId="{B5B8A6B9-626D-429C-BF6D-88B0B72681F5}" dt="2019-05-11T20:03:18.578" v="0"/>
            <ac:spMkLst>
              <pc:docMk/>
              <pc:sldMasterMk cId="3825581675" sldId="2147483648"/>
              <pc:sldLayoutMk cId="169789539" sldId="2147483651"/>
              <ac:spMk id="2"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169789539" sldId="2147483651"/>
              <ac:spMk id="3"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3378629095" sldId="2147483652"/>
          </pc:sldLayoutMkLst>
          <pc:spChg chg="mod">
            <ac:chgData name="Tim Stevens" userId="8160db80c1bcff62" providerId="LiveId" clId="{B5B8A6B9-626D-429C-BF6D-88B0B72681F5}" dt="2019-05-11T20:03:18.578" v="0"/>
            <ac:spMkLst>
              <pc:docMk/>
              <pc:sldMasterMk cId="3825581675" sldId="2147483648"/>
              <pc:sldLayoutMk cId="3378629095" sldId="2147483652"/>
              <ac:spMk id="3"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3378629095" sldId="2147483652"/>
              <ac:spMk id="4"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2410275655" sldId="2147483653"/>
          </pc:sldLayoutMkLst>
          <pc:spChg chg="mod">
            <ac:chgData name="Tim Stevens" userId="8160db80c1bcff62" providerId="LiveId" clId="{B5B8A6B9-626D-429C-BF6D-88B0B72681F5}" dt="2019-05-11T20:03:18.578" v="0"/>
            <ac:spMkLst>
              <pc:docMk/>
              <pc:sldMasterMk cId="3825581675" sldId="2147483648"/>
              <pc:sldLayoutMk cId="2410275655" sldId="2147483653"/>
              <ac:spMk id="3"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2410275655" sldId="2147483653"/>
              <ac:spMk id="4"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2410275655" sldId="2147483653"/>
              <ac:spMk id="5"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2410275655" sldId="2147483653"/>
              <ac:spMk id="6"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2640025659" sldId="2147483656"/>
          </pc:sldLayoutMkLst>
          <pc:spChg chg="mod">
            <ac:chgData name="Tim Stevens" userId="8160db80c1bcff62" providerId="LiveId" clId="{B5B8A6B9-626D-429C-BF6D-88B0B72681F5}" dt="2019-05-11T20:03:18.578" v="0"/>
            <ac:spMkLst>
              <pc:docMk/>
              <pc:sldMasterMk cId="3825581675" sldId="2147483648"/>
              <pc:sldLayoutMk cId="2640025659" sldId="2147483656"/>
              <ac:spMk id="2"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2640025659" sldId="2147483656"/>
              <ac:spMk id="3"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2640025659" sldId="2147483656"/>
              <ac:spMk id="4"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3847730721" sldId="2147483657"/>
          </pc:sldLayoutMkLst>
          <pc:spChg chg="mod">
            <ac:chgData name="Tim Stevens" userId="8160db80c1bcff62" providerId="LiveId" clId="{B5B8A6B9-626D-429C-BF6D-88B0B72681F5}" dt="2019-05-11T20:03:18.578" v="0"/>
            <ac:spMkLst>
              <pc:docMk/>
              <pc:sldMasterMk cId="3825581675" sldId="2147483648"/>
              <pc:sldLayoutMk cId="3847730721" sldId="2147483657"/>
              <ac:spMk id="2"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3847730721" sldId="2147483657"/>
              <ac:spMk id="3"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3847730721" sldId="2147483657"/>
              <ac:spMk id="4" creationId="{00000000-0000-0000-0000-000000000000}"/>
            </ac:spMkLst>
          </pc:spChg>
        </pc:sldLayoutChg>
        <pc:sldLayoutChg chg="modSp">
          <pc:chgData name="Tim Stevens" userId="8160db80c1bcff62" providerId="LiveId" clId="{B5B8A6B9-626D-429C-BF6D-88B0B72681F5}" dt="2019-05-11T20:03:18.578" v="0"/>
          <pc:sldLayoutMkLst>
            <pc:docMk/>
            <pc:sldMasterMk cId="3825581675" sldId="2147483648"/>
            <pc:sldLayoutMk cId="1274123462" sldId="2147483659"/>
          </pc:sldLayoutMkLst>
          <pc:spChg chg="mod">
            <ac:chgData name="Tim Stevens" userId="8160db80c1bcff62" providerId="LiveId" clId="{B5B8A6B9-626D-429C-BF6D-88B0B72681F5}" dt="2019-05-11T20:03:18.578" v="0"/>
            <ac:spMkLst>
              <pc:docMk/>
              <pc:sldMasterMk cId="3825581675" sldId="2147483648"/>
              <pc:sldLayoutMk cId="1274123462" sldId="2147483659"/>
              <ac:spMk id="2" creationId="{00000000-0000-0000-0000-000000000000}"/>
            </ac:spMkLst>
          </pc:spChg>
          <pc:spChg chg="mod">
            <ac:chgData name="Tim Stevens" userId="8160db80c1bcff62" providerId="LiveId" clId="{B5B8A6B9-626D-429C-BF6D-88B0B72681F5}" dt="2019-05-11T20:03:18.578" v="0"/>
            <ac:spMkLst>
              <pc:docMk/>
              <pc:sldMasterMk cId="3825581675" sldId="2147483648"/>
              <pc:sldLayoutMk cId="1274123462" sldId="2147483659"/>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ADE7CF-63B0-491C-81F5-BA943D490C8D}"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397034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DE7CF-63B0-491C-81F5-BA943D490C8D}"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980781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DE7CF-63B0-491C-81F5-BA943D490C8D}"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1274123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ADE7CF-63B0-491C-81F5-BA943D490C8D}"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415180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DE7CF-63B0-491C-81F5-BA943D490C8D}" type="datetimeFigureOut">
              <a:rPr lang="en-US" smtClean="0"/>
              <a:t>5/11/2019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16978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ADE7CF-63B0-491C-81F5-BA943D490C8D}"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337862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ADE7CF-63B0-491C-81F5-BA943D490C8D}" type="datetimeFigureOut">
              <a:rPr lang="en-US" smtClean="0"/>
              <a:t>5/11/2019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241027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ADE7CF-63B0-491C-81F5-BA943D490C8D}" type="datetimeFigureOut">
              <a:rPr lang="en-US" smtClean="0"/>
              <a:t>5/11/2019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359840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DE7CF-63B0-491C-81F5-BA943D490C8D}" type="datetimeFigureOut">
              <a:rPr lang="en-US" smtClean="0"/>
              <a:t>5/11/2019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288057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DE7CF-63B0-491C-81F5-BA943D490C8D}"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264002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ADE7CF-63B0-491C-81F5-BA943D490C8D}" type="datetimeFigureOut">
              <a:rPr lang="en-US" smtClean="0"/>
              <a:t>5/11/2019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5CEA4-1BBD-462A-B92F-98B54701A3A6}" type="slidenum">
              <a:rPr lang="en-US" smtClean="0"/>
              <a:t>‹#›</a:t>
            </a:fld>
            <a:endParaRPr lang="en-US"/>
          </a:p>
        </p:txBody>
      </p:sp>
    </p:spTree>
    <p:extLst>
      <p:ext uri="{BB962C8B-B14F-4D97-AF65-F5344CB8AC3E}">
        <p14:creationId xmlns:p14="http://schemas.microsoft.com/office/powerpoint/2010/main" val="384773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DE7CF-63B0-491C-81F5-BA943D490C8D}" type="datetimeFigureOut">
              <a:rPr lang="en-US" smtClean="0"/>
              <a:t>5/11/2019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5CEA4-1BBD-462A-B92F-98B54701A3A6}" type="slidenum">
              <a:rPr lang="en-US" smtClean="0"/>
              <a:t>‹#›</a:t>
            </a:fld>
            <a:endParaRPr lang="en-US"/>
          </a:p>
        </p:txBody>
      </p:sp>
    </p:spTree>
    <p:extLst>
      <p:ext uri="{BB962C8B-B14F-4D97-AF65-F5344CB8AC3E}">
        <p14:creationId xmlns:p14="http://schemas.microsoft.com/office/powerpoint/2010/main" val="382558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63"/>
            <a:ext cx="7391400" cy="1213338"/>
          </a:xfrm>
        </p:spPr>
        <p:txBody>
          <a:bodyPr>
            <a:normAutofit/>
          </a:bodyPr>
          <a:lstStyle/>
          <a:p>
            <a:r>
              <a:rPr lang="en-US" sz="5400" dirty="0">
                <a:solidFill>
                  <a:schemeClr val="bg1"/>
                </a:solidFill>
              </a:rPr>
              <a:t>“Have I Really Forgiven?”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397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vert="horz" lIns="91440" tIns="45720" rIns="91440" bIns="45720" rtlCol="0" anchor="t">
            <a:noAutofit/>
          </a:bodyPr>
          <a:lstStyle/>
          <a:p>
            <a:r>
              <a:rPr lang="en-US" sz="4000" dirty="0"/>
              <a:t>Rom. 3:23-26 </a:t>
            </a:r>
          </a:p>
          <a:p>
            <a:pPr lvl="1"/>
            <a:r>
              <a:rPr lang="en-US" sz="4000" dirty="0"/>
              <a:t>“</a:t>
            </a:r>
            <a:r>
              <a:rPr lang="en-US" sz="4000" i="1" dirty="0"/>
              <a:t>for all have sinned and fall short of the glory of God, 24 being justified freely by His grace through the redemption that is in Christ Jesus, 25 whom God set forth as a propitiation by His blood, through faith, to demonstrate His righteousness, because in His forbearance God had passed over the sins that were previously committed, 26 to demonstrate at the present time His righteousness, that He might be just and the justifier of the one who has faith in Jesus</a:t>
            </a:r>
            <a:r>
              <a:rPr lang="en-US" sz="4000" dirty="0"/>
              <a:t>.”</a:t>
            </a:r>
            <a:endParaRPr lang="en-US" sz="4000" dirty="0">
              <a:cs typeface="Calibri"/>
            </a:endParaRPr>
          </a:p>
        </p:txBody>
      </p:sp>
    </p:spTree>
    <p:extLst>
      <p:ext uri="{BB962C8B-B14F-4D97-AF65-F5344CB8AC3E}">
        <p14:creationId xmlns:p14="http://schemas.microsoft.com/office/powerpoint/2010/main" val="11957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u="sng" dirty="0"/>
              <a:t>“Have I Really Forgiven?”</a:t>
            </a:r>
          </a:p>
        </p:txBody>
      </p:sp>
      <p:sp>
        <p:nvSpPr>
          <p:cNvPr id="3" name="Content Placeholder 2"/>
          <p:cNvSpPr>
            <a:spLocks noGrp="1"/>
          </p:cNvSpPr>
          <p:nvPr>
            <p:ph idx="1"/>
          </p:nvPr>
        </p:nvSpPr>
        <p:spPr>
          <a:xfrm>
            <a:off x="0" y="838200"/>
            <a:ext cx="12192000" cy="6019800"/>
          </a:xfrm>
        </p:spPr>
        <p:txBody>
          <a:bodyPr>
            <a:noAutofit/>
          </a:bodyPr>
          <a:lstStyle/>
          <a:p>
            <a:r>
              <a:rPr lang="en-US" sz="4000" u="sng" dirty="0"/>
              <a:t>Jesus Commanded An Attitude Of Forgiveness</a:t>
            </a:r>
          </a:p>
          <a:p>
            <a:pPr lvl="1"/>
            <a:r>
              <a:rPr lang="en-US" sz="4000" dirty="0"/>
              <a:t>Matt. 5:21-22</a:t>
            </a:r>
          </a:p>
          <a:p>
            <a:pPr lvl="1"/>
            <a:r>
              <a:rPr lang="en-US" sz="4000" dirty="0"/>
              <a:t>Matt. 22:39; (Gen. 1:26)</a:t>
            </a:r>
          </a:p>
          <a:p>
            <a:pPr lvl="1"/>
            <a:r>
              <a:rPr lang="en-US" sz="4000" dirty="0"/>
              <a:t>Eph. 4:32</a:t>
            </a:r>
          </a:p>
          <a:p>
            <a:pPr lvl="1"/>
            <a:r>
              <a:rPr lang="en-US" sz="4000" dirty="0"/>
              <a:t>Rom. 5:6-11</a:t>
            </a:r>
          </a:p>
          <a:p>
            <a:pPr lvl="1"/>
            <a:r>
              <a:rPr lang="en-US" sz="4000" dirty="0"/>
              <a:t>Luke 15:20-23</a:t>
            </a:r>
          </a:p>
        </p:txBody>
      </p:sp>
    </p:spTree>
    <p:extLst>
      <p:ext uri="{BB962C8B-B14F-4D97-AF65-F5344CB8AC3E}">
        <p14:creationId xmlns:p14="http://schemas.microsoft.com/office/powerpoint/2010/main" val="81167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u="sng" dirty="0"/>
              <a:t>“Have I Really Forgiven?”</a:t>
            </a:r>
          </a:p>
        </p:txBody>
      </p:sp>
      <p:sp>
        <p:nvSpPr>
          <p:cNvPr id="3" name="Content Placeholder 2"/>
          <p:cNvSpPr>
            <a:spLocks noGrp="1"/>
          </p:cNvSpPr>
          <p:nvPr>
            <p:ph idx="1"/>
          </p:nvPr>
        </p:nvSpPr>
        <p:spPr>
          <a:xfrm>
            <a:off x="0" y="838200"/>
            <a:ext cx="12192000" cy="6019800"/>
          </a:xfrm>
        </p:spPr>
        <p:txBody>
          <a:bodyPr>
            <a:noAutofit/>
          </a:bodyPr>
          <a:lstStyle/>
          <a:p>
            <a:r>
              <a:rPr lang="en-US" sz="3600" dirty="0"/>
              <a:t>Jesus Commanded An Attitude Of Forgiveness</a:t>
            </a:r>
          </a:p>
          <a:p>
            <a:r>
              <a:rPr lang="en-US" sz="4000" u="sng" dirty="0"/>
              <a:t>True Forgiveness Is From The Heart</a:t>
            </a:r>
          </a:p>
          <a:p>
            <a:pPr lvl="1"/>
            <a:r>
              <a:rPr lang="en-US" sz="4000" dirty="0"/>
              <a:t>Matt. 18:1-5, 21-35</a:t>
            </a:r>
          </a:p>
        </p:txBody>
      </p:sp>
    </p:spTree>
    <p:extLst>
      <p:ext uri="{BB962C8B-B14F-4D97-AF65-F5344CB8AC3E}">
        <p14:creationId xmlns:p14="http://schemas.microsoft.com/office/powerpoint/2010/main" val="2116535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u="sng" dirty="0"/>
              <a:t>“Have I Really Forgiven?”</a:t>
            </a:r>
          </a:p>
        </p:txBody>
      </p:sp>
      <p:sp>
        <p:nvSpPr>
          <p:cNvPr id="3" name="Content Placeholder 2"/>
          <p:cNvSpPr>
            <a:spLocks noGrp="1"/>
          </p:cNvSpPr>
          <p:nvPr>
            <p:ph idx="1"/>
          </p:nvPr>
        </p:nvSpPr>
        <p:spPr>
          <a:xfrm>
            <a:off x="0" y="838200"/>
            <a:ext cx="12192000" cy="6019800"/>
          </a:xfrm>
        </p:spPr>
        <p:txBody>
          <a:bodyPr>
            <a:noAutofit/>
          </a:bodyPr>
          <a:lstStyle/>
          <a:p>
            <a:r>
              <a:rPr lang="en-US" sz="3600" dirty="0"/>
              <a:t>Jesus Commanded An Attitude Of Forgiveness</a:t>
            </a:r>
          </a:p>
          <a:p>
            <a:r>
              <a:rPr lang="en-US" sz="3600" dirty="0"/>
              <a:t>True Forgiveness Is From The Heart</a:t>
            </a:r>
          </a:p>
          <a:p>
            <a:r>
              <a:rPr lang="en-US" sz="4000" u="sng" dirty="0"/>
              <a:t>True Christians Offer Forgiveness</a:t>
            </a:r>
          </a:p>
          <a:p>
            <a:pPr lvl="1"/>
            <a:r>
              <a:rPr lang="en-US" sz="4000" dirty="0"/>
              <a:t>Col. 3:1-15</a:t>
            </a:r>
          </a:p>
        </p:txBody>
      </p:sp>
    </p:spTree>
    <p:extLst>
      <p:ext uri="{BB962C8B-B14F-4D97-AF65-F5344CB8AC3E}">
        <p14:creationId xmlns:p14="http://schemas.microsoft.com/office/powerpoint/2010/main" val="397054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u="sng" dirty="0"/>
              <a:t>“Have I Really Forgiven?”</a:t>
            </a:r>
          </a:p>
        </p:txBody>
      </p:sp>
      <p:sp>
        <p:nvSpPr>
          <p:cNvPr id="3" name="Content Placeholder 2"/>
          <p:cNvSpPr>
            <a:spLocks noGrp="1"/>
          </p:cNvSpPr>
          <p:nvPr>
            <p:ph idx="1"/>
          </p:nvPr>
        </p:nvSpPr>
        <p:spPr>
          <a:xfrm>
            <a:off x="0" y="838200"/>
            <a:ext cx="12192000" cy="6019800"/>
          </a:xfrm>
        </p:spPr>
        <p:txBody>
          <a:bodyPr>
            <a:noAutofit/>
          </a:bodyPr>
          <a:lstStyle/>
          <a:p>
            <a:r>
              <a:rPr lang="en-US" sz="3600" dirty="0"/>
              <a:t>Jesus Commanded An Attitude Of Forgiveness</a:t>
            </a:r>
          </a:p>
          <a:p>
            <a:r>
              <a:rPr lang="en-US" sz="3600" dirty="0"/>
              <a:t>True Forgiveness Is From The Heart</a:t>
            </a:r>
          </a:p>
          <a:p>
            <a:r>
              <a:rPr lang="en-US" sz="3600" dirty="0"/>
              <a:t>True Christians Offer Forgiveness</a:t>
            </a:r>
          </a:p>
          <a:p>
            <a:r>
              <a:rPr lang="en-US" sz="4000" u="sng" dirty="0"/>
              <a:t>When There Is No Forgiveness Everyone Loses</a:t>
            </a:r>
          </a:p>
          <a:p>
            <a:pPr lvl="1"/>
            <a:r>
              <a:rPr lang="en-US" sz="4000" dirty="0"/>
              <a:t>2 Cor. 2:5-11</a:t>
            </a:r>
          </a:p>
          <a:p>
            <a:pPr lvl="1"/>
            <a:r>
              <a:rPr lang="en-US" sz="4000" dirty="0"/>
              <a:t>Matt. 6:14-15</a:t>
            </a:r>
          </a:p>
        </p:txBody>
      </p:sp>
    </p:spTree>
    <p:extLst>
      <p:ext uri="{BB962C8B-B14F-4D97-AF65-F5344CB8AC3E}">
        <p14:creationId xmlns:p14="http://schemas.microsoft.com/office/powerpoint/2010/main" val="388621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u="sng" dirty="0"/>
              <a:t>“Have I Really Forgiven?”</a:t>
            </a:r>
          </a:p>
        </p:txBody>
      </p:sp>
      <p:sp>
        <p:nvSpPr>
          <p:cNvPr id="3" name="Content Placeholder 2"/>
          <p:cNvSpPr>
            <a:spLocks noGrp="1"/>
          </p:cNvSpPr>
          <p:nvPr>
            <p:ph idx="1"/>
          </p:nvPr>
        </p:nvSpPr>
        <p:spPr>
          <a:xfrm>
            <a:off x="0" y="838200"/>
            <a:ext cx="12192000" cy="6019800"/>
          </a:xfrm>
        </p:spPr>
        <p:txBody>
          <a:bodyPr>
            <a:noAutofit/>
          </a:bodyPr>
          <a:lstStyle/>
          <a:p>
            <a:r>
              <a:rPr lang="en-US" sz="4000" dirty="0"/>
              <a:t>Jesus Commanded An Attitude Of Forgiveness</a:t>
            </a:r>
          </a:p>
          <a:p>
            <a:r>
              <a:rPr lang="en-US" sz="4000" dirty="0"/>
              <a:t>True Forgiveness Is From The Heart</a:t>
            </a:r>
          </a:p>
          <a:p>
            <a:r>
              <a:rPr lang="en-US" sz="4000" dirty="0"/>
              <a:t>True Christians Offer Forgiveness</a:t>
            </a:r>
          </a:p>
          <a:p>
            <a:r>
              <a:rPr lang="en-US" sz="4000" dirty="0"/>
              <a:t>When There Is No Forgiveness Everyone Loses</a:t>
            </a:r>
          </a:p>
        </p:txBody>
      </p:sp>
    </p:spTree>
    <p:extLst>
      <p:ext uri="{BB962C8B-B14F-4D97-AF65-F5344CB8AC3E}">
        <p14:creationId xmlns:p14="http://schemas.microsoft.com/office/powerpoint/2010/main" val="435859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63"/>
            <a:ext cx="7391400" cy="1213338"/>
          </a:xfrm>
        </p:spPr>
        <p:txBody>
          <a:bodyPr>
            <a:normAutofit/>
          </a:bodyPr>
          <a:lstStyle/>
          <a:p>
            <a:r>
              <a:rPr lang="en-US" sz="5400" dirty="0">
                <a:solidFill>
                  <a:schemeClr val="bg1"/>
                </a:solidFill>
              </a:rPr>
              <a:t>“Have I Really Forgiven?”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76649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7281</TotalTime>
  <Words>252</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“Have I Really Forgiven?”</vt:lpstr>
      <vt:lpstr>PowerPoint Presentation</vt:lpstr>
      <vt:lpstr>“Have I Really Forgiven?”</vt:lpstr>
      <vt:lpstr>“Have I Really Forgiven?”</vt:lpstr>
      <vt:lpstr>“Have I Really Forgiven?”</vt:lpstr>
      <vt:lpstr>“Have I Really Forgiven?”</vt:lpstr>
      <vt:lpstr>“Have I Really Forgiven?”</vt:lpstr>
      <vt:lpstr>“Have I Really Forgiven?”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I Really Forgiven?”</dc:title>
  <dc:creator>Tim</dc:creator>
  <cp:lastModifiedBy>Tim Stevens</cp:lastModifiedBy>
  <cp:revision>9</cp:revision>
  <dcterms:created xsi:type="dcterms:W3CDTF">2017-02-20T21:37:29Z</dcterms:created>
  <dcterms:modified xsi:type="dcterms:W3CDTF">2019-05-11T22:10:24Z</dcterms:modified>
</cp:coreProperties>
</file>