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8FA2E2-18EC-4AD8-B94F-AA97E6318E5E}" v="10" dt="2019-05-11T22:13:41.2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Stevens" userId="8160db80c1bcff62" providerId="LiveId" clId="{7A8FA2E2-18EC-4AD8-B94F-AA97E6318E5E}"/>
    <pc:docChg chg="modSld modMainMaster">
      <pc:chgData name="Tim Stevens" userId="8160db80c1bcff62" providerId="LiveId" clId="{7A8FA2E2-18EC-4AD8-B94F-AA97E6318E5E}" dt="2019-05-11T22:14:19.127" v="28" actId="404"/>
      <pc:docMkLst>
        <pc:docMk/>
      </pc:docMkLst>
      <pc:sldChg chg="modSp">
        <pc:chgData name="Tim Stevens" userId="8160db80c1bcff62" providerId="LiveId" clId="{7A8FA2E2-18EC-4AD8-B94F-AA97E6318E5E}" dt="2019-05-11T22:11:18.922" v="0"/>
        <pc:sldMkLst>
          <pc:docMk/>
          <pc:sldMk cId="2900511144" sldId="256"/>
        </pc:sldMkLst>
        <pc:spChg chg="mod">
          <ac:chgData name="Tim Stevens" userId="8160db80c1bcff62" providerId="LiveId" clId="{7A8FA2E2-18EC-4AD8-B94F-AA97E6318E5E}" dt="2019-05-11T22:11:18.922" v="0"/>
          <ac:spMkLst>
            <pc:docMk/>
            <pc:sldMk cId="2900511144" sldId="256"/>
            <ac:spMk id="2" creationId="{00000000-0000-0000-0000-000000000000}"/>
          </ac:spMkLst>
        </pc:spChg>
      </pc:sldChg>
      <pc:sldChg chg="modSp">
        <pc:chgData name="Tim Stevens" userId="8160db80c1bcff62" providerId="LiveId" clId="{7A8FA2E2-18EC-4AD8-B94F-AA97E6318E5E}" dt="2019-05-11T22:13:41.283" v="27" actId="404"/>
        <pc:sldMkLst>
          <pc:docMk/>
          <pc:sldMk cId="2389386649" sldId="257"/>
        </pc:sldMkLst>
        <pc:spChg chg="mod">
          <ac:chgData name="Tim Stevens" userId="8160db80c1bcff62" providerId="LiveId" clId="{7A8FA2E2-18EC-4AD8-B94F-AA97E6318E5E}" dt="2019-05-11T22:11:18.922" v="0"/>
          <ac:spMkLst>
            <pc:docMk/>
            <pc:sldMk cId="2389386649" sldId="257"/>
            <ac:spMk id="2" creationId="{00000000-0000-0000-0000-000000000000}"/>
          </ac:spMkLst>
        </pc:spChg>
        <pc:spChg chg="mod">
          <ac:chgData name="Tim Stevens" userId="8160db80c1bcff62" providerId="LiveId" clId="{7A8FA2E2-18EC-4AD8-B94F-AA97E6318E5E}" dt="2019-05-11T22:13:41.283" v="27" actId="404"/>
          <ac:spMkLst>
            <pc:docMk/>
            <pc:sldMk cId="2389386649" sldId="257"/>
            <ac:spMk id="3" creationId="{00000000-0000-0000-0000-000000000000}"/>
          </ac:spMkLst>
        </pc:spChg>
      </pc:sldChg>
      <pc:sldChg chg="modSp">
        <pc:chgData name="Tim Stevens" userId="8160db80c1bcff62" providerId="LiveId" clId="{7A8FA2E2-18EC-4AD8-B94F-AA97E6318E5E}" dt="2019-05-11T22:11:18.922" v="0"/>
        <pc:sldMkLst>
          <pc:docMk/>
          <pc:sldMk cId="2498753099" sldId="258"/>
        </pc:sldMkLst>
        <pc:spChg chg="mod">
          <ac:chgData name="Tim Stevens" userId="8160db80c1bcff62" providerId="LiveId" clId="{7A8FA2E2-18EC-4AD8-B94F-AA97E6318E5E}" dt="2019-05-11T22:11:18.922" v="0"/>
          <ac:spMkLst>
            <pc:docMk/>
            <pc:sldMk cId="2498753099" sldId="258"/>
            <ac:spMk id="2" creationId="{00000000-0000-0000-0000-000000000000}"/>
          </ac:spMkLst>
        </pc:spChg>
      </pc:sldChg>
      <pc:sldChg chg="modSp">
        <pc:chgData name="Tim Stevens" userId="8160db80c1bcff62" providerId="LiveId" clId="{7A8FA2E2-18EC-4AD8-B94F-AA97E6318E5E}" dt="2019-05-11T22:13:12.455" v="18" actId="115"/>
        <pc:sldMkLst>
          <pc:docMk/>
          <pc:sldMk cId="173044159" sldId="259"/>
        </pc:sldMkLst>
        <pc:spChg chg="mod">
          <ac:chgData name="Tim Stevens" userId="8160db80c1bcff62" providerId="LiveId" clId="{7A8FA2E2-18EC-4AD8-B94F-AA97E6318E5E}" dt="2019-05-11T22:11:18.922" v="0"/>
          <ac:spMkLst>
            <pc:docMk/>
            <pc:sldMk cId="173044159" sldId="259"/>
            <ac:spMk id="2" creationId="{00000000-0000-0000-0000-000000000000}"/>
          </ac:spMkLst>
        </pc:spChg>
        <pc:spChg chg="mod">
          <ac:chgData name="Tim Stevens" userId="8160db80c1bcff62" providerId="LiveId" clId="{7A8FA2E2-18EC-4AD8-B94F-AA97E6318E5E}" dt="2019-05-11T22:13:12.455" v="18" actId="115"/>
          <ac:spMkLst>
            <pc:docMk/>
            <pc:sldMk cId="173044159" sldId="259"/>
            <ac:spMk id="3" creationId="{00000000-0000-0000-0000-000000000000}"/>
          </ac:spMkLst>
        </pc:spChg>
      </pc:sldChg>
      <pc:sldChg chg="modSp">
        <pc:chgData name="Tim Stevens" userId="8160db80c1bcff62" providerId="LiveId" clId="{7A8FA2E2-18EC-4AD8-B94F-AA97E6318E5E}" dt="2019-05-11T22:14:19.127" v="28" actId="404"/>
        <pc:sldMkLst>
          <pc:docMk/>
          <pc:sldMk cId="3275775049" sldId="260"/>
        </pc:sldMkLst>
        <pc:spChg chg="mod">
          <ac:chgData name="Tim Stevens" userId="8160db80c1bcff62" providerId="LiveId" clId="{7A8FA2E2-18EC-4AD8-B94F-AA97E6318E5E}" dt="2019-05-11T22:11:18.922" v="0"/>
          <ac:spMkLst>
            <pc:docMk/>
            <pc:sldMk cId="3275775049" sldId="260"/>
            <ac:spMk id="2" creationId="{00000000-0000-0000-0000-000000000000}"/>
          </ac:spMkLst>
        </pc:spChg>
        <pc:spChg chg="mod">
          <ac:chgData name="Tim Stevens" userId="8160db80c1bcff62" providerId="LiveId" clId="{7A8FA2E2-18EC-4AD8-B94F-AA97E6318E5E}" dt="2019-05-11T22:14:19.127" v="28" actId="404"/>
          <ac:spMkLst>
            <pc:docMk/>
            <pc:sldMk cId="3275775049" sldId="260"/>
            <ac:spMk id="3" creationId="{00000000-0000-0000-0000-000000000000}"/>
          </ac:spMkLst>
        </pc:spChg>
      </pc:sldChg>
      <pc:sldChg chg="modSp">
        <pc:chgData name="Tim Stevens" userId="8160db80c1bcff62" providerId="LiveId" clId="{7A8FA2E2-18EC-4AD8-B94F-AA97E6318E5E}" dt="2019-05-11T22:13:24.987" v="21" actId="404"/>
        <pc:sldMkLst>
          <pc:docMk/>
          <pc:sldMk cId="515716462" sldId="261"/>
        </pc:sldMkLst>
        <pc:spChg chg="mod">
          <ac:chgData name="Tim Stevens" userId="8160db80c1bcff62" providerId="LiveId" clId="{7A8FA2E2-18EC-4AD8-B94F-AA97E6318E5E}" dt="2019-05-11T22:11:18.922" v="0"/>
          <ac:spMkLst>
            <pc:docMk/>
            <pc:sldMk cId="515716462" sldId="261"/>
            <ac:spMk id="2" creationId="{00000000-0000-0000-0000-000000000000}"/>
          </ac:spMkLst>
        </pc:spChg>
        <pc:spChg chg="mod">
          <ac:chgData name="Tim Stevens" userId="8160db80c1bcff62" providerId="LiveId" clId="{7A8FA2E2-18EC-4AD8-B94F-AA97E6318E5E}" dt="2019-05-11T22:13:24.987" v="21" actId="404"/>
          <ac:spMkLst>
            <pc:docMk/>
            <pc:sldMk cId="515716462" sldId="261"/>
            <ac:spMk id="3" creationId="{00000000-0000-0000-0000-000000000000}"/>
          </ac:spMkLst>
        </pc:spChg>
      </pc:sldChg>
      <pc:sldChg chg="modSp">
        <pc:chgData name="Tim Stevens" userId="8160db80c1bcff62" providerId="LiveId" clId="{7A8FA2E2-18EC-4AD8-B94F-AA97E6318E5E}" dt="2019-05-11T22:13:31.783" v="23" actId="404"/>
        <pc:sldMkLst>
          <pc:docMk/>
          <pc:sldMk cId="2013358137" sldId="262"/>
        </pc:sldMkLst>
        <pc:spChg chg="mod">
          <ac:chgData name="Tim Stevens" userId="8160db80c1bcff62" providerId="LiveId" clId="{7A8FA2E2-18EC-4AD8-B94F-AA97E6318E5E}" dt="2019-05-11T22:11:18.922" v="0"/>
          <ac:spMkLst>
            <pc:docMk/>
            <pc:sldMk cId="2013358137" sldId="262"/>
            <ac:spMk id="2" creationId="{00000000-0000-0000-0000-000000000000}"/>
          </ac:spMkLst>
        </pc:spChg>
        <pc:spChg chg="mod">
          <ac:chgData name="Tim Stevens" userId="8160db80c1bcff62" providerId="LiveId" clId="{7A8FA2E2-18EC-4AD8-B94F-AA97E6318E5E}" dt="2019-05-11T22:13:31.783" v="23" actId="404"/>
          <ac:spMkLst>
            <pc:docMk/>
            <pc:sldMk cId="2013358137" sldId="262"/>
            <ac:spMk id="3" creationId="{00000000-0000-0000-0000-000000000000}"/>
          </ac:spMkLst>
        </pc:spChg>
      </pc:sldChg>
      <pc:sldMasterChg chg="modSp modSldLayout">
        <pc:chgData name="Tim Stevens" userId="8160db80c1bcff62" providerId="LiveId" clId="{7A8FA2E2-18EC-4AD8-B94F-AA97E6318E5E}" dt="2019-05-11T22:11:18.922" v="0"/>
        <pc:sldMasterMkLst>
          <pc:docMk/>
          <pc:sldMasterMk cId="3190268877" sldId="2147483648"/>
        </pc:sldMasterMkLst>
        <pc:spChg chg="mod">
          <ac:chgData name="Tim Stevens" userId="8160db80c1bcff62" providerId="LiveId" clId="{7A8FA2E2-18EC-4AD8-B94F-AA97E6318E5E}" dt="2019-05-11T22:11:18.922" v="0"/>
          <ac:spMkLst>
            <pc:docMk/>
            <pc:sldMasterMk cId="3190268877" sldId="2147483648"/>
            <ac:spMk id="2" creationId="{00000000-0000-0000-0000-000000000000}"/>
          </ac:spMkLst>
        </pc:spChg>
        <pc:spChg chg="mod">
          <ac:chgData name="Tim Stevens" userId="8160db80c1bcff62" providerId="LiveId" clId="{7A8FA2E2-18EC-4AD8-B94F-AA97E6318E5E}" dt="2019-05-11T22:11:18.922" v="0"/>
          <ac:spMkLst>
            <pc:docMk/>
            <pc:sldMasterMk cId="3190268877" sldId="2147483648"/>
            <ac:spMk id="3" creationId="{00000000-0000-0000-0000-000000000000}"/>
          </ac:spMkLst>
        </pc:spChg>
        <pc:spChg chg="mod">
          <ac:chgData name="Tim Stevens" userId="8160db80c1bcff62" providerId="LiveId" clId="{7A8FA2E2-18EC-4AD8-B94F-AA97E6318E5E}" dt="2019-05-11T22:11:18.922" v="0"/>
          <ac:spMkLst>
            <pc:docMk/>
            <pc:sldMasterMk cId="3190268877" sldId="2147483648"/>
            <ac:spMk id="4" creationId="{00000000-0000-0000-0000-000000000000}"/>
          </ac:spMkLst>
        </pc:spChg>
        <pc:spChg chg="mod">
          <ac:chgData name="Tim Stevens" userId="8160db80c1bcff62" providerId="LiveId" clId="{7A8FA2E2-18EC-4AD8-B94F-AA97E6318E5E}" dt="2019-05-11T22:11:18.922" v="0"/>
          <ac:spMkLst>
            <pc:docMk/>
            <pc:sldMasterMk cId="3190268877" sldId="2147483648"/>
            <ac:spMk id="5" creationId="{00000000-0000-0000-0000-000000000000}"/>
          </ac:spMkLst>
        </pc:spChg>
        <pc:spChg chg="mod">
          <ac:chgData name="Tim Stevens" userId="8160db80c1bcff62" providerId="LiveId" clId="{7A8FA2E2-18EC-4AD8-B94F-AA97E6318E5E}" dt="2019-05-11T22:11:18.922" v="0"/>
          <ac:spMkLst>
            <pc:docMk/>
            <pc:sldMasterMk cId="3190268877" sldId="2147483648"/>
            <ac:spMk id="6" creationId="{00000000-0000-0000-0000-000000000000}"/>
          </ac:spMkLst>
        </pc:spChg>
        <pc:sldLayoutChg chg="modSp">
          <pc:chgData name="Tim Stevens" userId="8160db80c1bcff62" providerId="LiveId" clId="{7A8FA2E2-18EC-4AD8-B94F-AA97E6318E5E}" dt="2019-05-11T22:11:18.922" v="0"/>
          <pc:sldLayoutMkLst>
            <pc:docMk/>
            <pc:sldMasterMk cId="3190268877" sldId="2147483648"/>
            <pc:sldLayoutMk cId="1228491256" sldId="2147483649"/>
          </pc:sldLayoutMkLst>
          <pc:spChg chg="mod">
            <ac:chgData name="Tim Stevens" userId="8160db80c1bcff62" providerId="LiveId" clId="{7A8FA2E2-18EC-4AD8-B94F-AA97E6318E5E}" dt="2019-05-11T22:11:18.922" v="0"/>
            <ac:spMkLst>
              <pc:docMk/>
              <pc:sldMasterMk cId="3190268877" sldId="2147483648"/>
              <pc:sldLayoutMk cId="1228491256" sldId="2147483649"/>
              <ac:spMk id="2" creationId="{00000000-0000-0000-0000-000000000000}"/>
            </ac:spMkLst>
          </pc:spChg>
          <pc:spChg chg="mod">
            <ac:chgData name="Tim Stevens" userId="8160db80c1bcff62" providerId="LiveId" clId="{7A8FA2E2-18EC-4AD8-B94F-AA97E6318E5E}" dt="2019-05-11T22:11:18.922" v="0"/>
            <ac:spMkLst>
              <pc:docMk/>
              <pc:sldMasterMk cId="3190268877" sldId="2147483648"/>
              <pc:sldLayoutMk cId="1228491256" sldId="2147483649"/>
              <ac:spMk id="3" creationId="{00000000-0000-0000-0000-000000000000}"/>
            </ac:spMkLst>
          </pc:spChg>
        </pc:sldLayoutChg>
        <pc:sldLayoutChg chg="modSp">
          <pc:chgData name="Tim Stevens" userId="8160db80c1bcff62" providerId="LiveId" clId="{7A8FA2E2-18EC-4AD8-B94F-AA97E6318E5E}" dt="2019-05-11T22:11:18.922" v="0"/>
          <pc:sldLayoutMkLst>
            <pc:docMk/>
            <pc:sldMasterMk cId="3190268877" sldId="2147483648"/>
            <pc:sldLayoutMk cId="2620796462" sldId="2147483651"/>
          </pc:sldLayoutMkLst>
          <pc:spChg chg="mod">
            <ac:chgData name="Tim Stevens" userId="8160db80c1bcff62" providerId="LiveId" clId="{7A8FA2E2-18EC-4AD8-B94F-AA97E6318E5E}" dt="2019-05-11T22:11:18.922" v="0"/>
            <ac:spMkLst>
              <pc:docMk/>
              <pc:sldMasterMk cId="3190268877" sldId="2147483648"/>
              <pc:sldLayoutMk cId="2620796462" sldId="2147483651"/>
              <ac:spMk id="2" creationId="{00000000-0000-0000-0000-000000000000}"/>
            </ac:spMkLst>
          </pc:spChg>
          <pc:spChg chg="mod">
            <ac:chgData name="Tim Stevens" userId="8160db80c1bcff62" providerId="LiveId" clId="{7A8FA2E2-18EC-4AD8-B94F-AA97E6318E5E}" dt="2019-05-11T22:11:18.922" v="0"/>
            <ac:spMkLst>
              <pc:docMk/>
              <pc:sldMasterMk cId="3190268877" sldId="2147483648"/>
              <pc:sldLayoutMk cId="2620796462" sldId="2147483651"/>
              <ac:spMk id="3" creationId="{00000000-0000-0000-0000-000000000000}"/>
            </ac:spMkLst>
          </pc:spChg>
        </pc:sldLayoutChg>
        <pc:sldLayoutChg chg="modSp">
          <pc:chgData name="Tim Stevens" userId="8160db80c1bcff62" providerId="LiveId" clId="{7A8FA2E2-18EC-4AD8-B94F-AA97E6318E5E}" dt="2019-05-11T22:11:18.922" v="0"/>
          <pc:sldLayoutMkLst>
            <pc:docMk/>
            <pc:sldMasterMk cId="3190268877" sldId="2147483648"/>
            <pc:sldLayoutMk cId="3671601654" sldId="2147483652"/>
          </pc:sldLayoutMkLst>
          <pc:spChg chg="mod">
            <ac:chgData name="Tim Stevens" userId="8160db80c1bcff62" providerId="LiveId" clId="{7A8FA2E2-18EC-4AD8-B94F-AA97E6318E5E}" dt="2019-05-11T22:11:18.922" v="0"/>
            <ac:spMkLst>
              <pc:docMk/>
              <pc:sldMasterMk cId="3190268877" sldId="2147483648"/>
              <pc:sldLayoutMk cId="3671601654" sldId="2147483652"/>
              <ac:spMk id="3" creationId="{00000000-0000-0000-0000-000000000000}"/>
            </ac:spMkLst>
          </pc:spChg>
          <pc:spChg chg="mod">
            <ac:chgData name="Tim Stevens" userId="8160db80c1bcff62" providerId="LiveId" clId="{7A8FA2E2-18EC-4AD8-B94F-AA97E6318E5E}" dt="2019-05-11T22:11:18.922" v="0"/>
            <ac:spMkLst>
              <pc:docMk/>
              <pc:sldMasterMk cId="3190268877" sldId="2147483648"/>
              <pc:sldLayoutMk cId="3671601654" sldId="2147483652"/>
              <ac:spMk id="4" creationId="{00000000-0000-0000-0000-000000000000}"/>
            </ac:spMkLst>
          </pc:spChg>
        </pc:sldLayoutChg>
        <pc:sldLayoutChg chg="modSp">
          <pc:chgData name="Tim Stevens" userId="8160db80c1bcff62" providerId="LiveId" clId="{7A8FA2E2-18EC-4AD8-B94F-AA97E6318E5E}" dt="2019-05-11T22:11:18.922" v="0"/>
          <pc:sldLayoutMkLst>
            <pc:docMk/>
            <pc:sldMasterMk cId="3190268877" sldId="2147483648"/>
            <pc:sldLayoutMk cId="3929863748" sldId="2147483653"/>
          </pc:sldLayoutMkLst>
          <pc:spChg chg="mod">
            <ac:chgData name="Tim Stevens" userId="8160db80c1bcff62" providerId="LiveId" clId="{7A8FA2E2-18EC-4AD8-B94F-AA97E6318E5E}" dt="2019-05-11T22:11:18.922" v="0"/>
            <ac:spMkLst>
              <pc:docMk/>
              <pc:sldMasterMk cId="3190268877" sldId="2147483648"/>
              <pc:sldLayoutMk cId="3929863748" sldId="2147483653"/>
              <ac:spMk id="3" creationId="{00000000-0000-0000-0000-000000000000}"/>
            </ac:spMkLst>
          </pc:spChg>
          <pc:spChg chg="mod">
            <ac:chgData name="Tim Stevens" userId="8160db80c1bcff62" providerId="LiveId" clId="{7A8FA2E2-18EC-4AD8-B94F-AA97E6318E5E}" dt="2019-05-11T22:11:18.922" v="0"/>
            <ac:spMkLst>
              <pc:docMk/>
              <pc:sldMasterMk cId="3190268877" sldId="2147483648"/>
              <pc:sldLayoutMk cId="3929863748" sldId="2147483653"/>
              <ac:spMk id="4" creationId="{00000000-0000-0000-0000-000000000000}"/>
            </ac:spMkLst>
          </pc:spChg>
          <pc:spChg chg="mod">
            <ac:chgData name="Tim Stevens" userId="8160db80c1bcff62" providerId="LiveId" clId="{7A8FA2E2-18EC-4AD8-B94F-AA97E6318E5E}" dt="2019-05-11T22:11:18.922" v="0"/>
            <ac:spMkLst>
              <pc:docMk/>
              <pc:sldMasterMk cId="3190268877" sldId="2147483648"/>
              <pc:sldLayoutMk cId="3929863748" sldId="2147483653"/>
              <ac:spMk id="5" creationId="{00000000-0000-0000-0000-000000000000}"/>
            </ac:spMkLst>
          </pc:spChg>
          <pc:spChg chg="mod">
            <ac:chgData name="Tim Stevens" userId="8160db80c1bcff62" providerId="LiveId" clId="{7A8FA2E2-18EC-4AD8-B94F-AA97E6318E5E}" dt="2019-05-11T22:11:18.922" v="0"/>
            <ac:spMkLst>
              <pc:docMk/>
              <pc:sldMasterMk cId="3190268877" sldId="2147483648"/>
              <pc:sldLayoutMk cId="3929863748" sldId="2147483653"/>
              <ac:spMk id="6" creationId="{00000000-0000-0000-0000-000000000000}"/>
            </ac:spMkLst>
          </pc:spChg>
        </pc:sldLayoutChg>
        <pc:sldLayoutChg chg="modSp">
          <pc:chgData name="Tim Stevens" userId="8160db80c1bcff62" providerId="LiveId" clId="{7A8FA2E2-18EC-4AD8-B94F-AA97E6318E5E}" dt="2019-05-11T22:11:18.922" v="0"/>
          <pc:sldLayoutMkLst>
            <pc:docMk/>
            <pc:sldMasterMk cId="3190268877" sldId="2147483648"/>
            <pc:sldLayoutMk cId="958144687" sldId="2147483656"/>
          </pc:sldLayoutMkLst>
          <pc:spChg chg="mod">
            <ac:chgData name="Tim Stevens" userId="8160db80c1bcff62" providerId="LiveId" clId="{7A8FA2E2-18EC-4AD8-B94F-AA97E6318E5E}" dt="2019-05-11T22:11:18.922" v="0"/>
            <ac:spMkLst>
              <pc:docMk/>
              <pc:sldMasterMk cId="3190268877" sldId="2147483648"/>
              <pc:sldLayoutMk cId="958144687" sldId="2147483656"/>
              <ac:spMk id="2" creationId="{00000000-0000-0000-0000-000000000000}"/>
            </ac:spMkLst>
          </pc:spChg>
          <pc:spChg chg="mod">
            <ac:chgData name="Tim Stevens" userId="8160db80c1bcff62" providerId="LiveId" clId="{7A8FA2E2-18EC-4AD8-B94F-AA97E6318E5E}" dt="2019-05-11T22:11:18.922" v="0"/>
            <ac:spMkLst>
              <pc:docMk/>
              <pc:sldMasterMk cId="3190268877" sldId="2147483648"/>
              <pc:sldLayoutMk cId="958144687" sldId="2147483656"/>
              <ac:spMk id="3" creationId="{00000000-0000-0000-0000-000000000000}"/>
            </ac:spMkLst>
          </pc:spChg>
          <pc:spChg chg="mod">
            <ac:chgData name="Tim Stevens" userId="8160db80c1bcff62" providerId="LiveId" clId="{7A8FA2E2-18EC-4AD8-B94F-AA97E6318E5E}" dt="2019-05-11T22:11:18.922" v="0"/>
            <ac:spMkLst>
              <pc:docMk/>
              <pc:sldMasterMk cId="3190268877" sldId="2147483648"/>
              <pc:sldLayoutMk cId="958144687" sldId="2147483656"/>
              <ac:spMk id="4" creationId="{00000000-0000-0000-0000-000000000000}"/>
            </ac:spMkLst>
          </pc:spChg>
        </pc:sldLayoutChg>
        <pc:sldLayoutChg chg="modSp">
          <pc:chgData name="Tim Stevens" userId="8160db80c1bcff62" providerId="LiveId" clId="{7A8FA2E2-18EC-4AD8-B94F-AA97E6318E5E}" dt="2019-05-11T22:11:18.922" v="0"/>
          <pc:sldLayoutMkLst>
            <pc:docMk/>
            <pc:sldMasterMk cId="3190268877" sldId="2147483648"/>
            <pc:sldLayoutMk cId="2196673601" sldId="2147483657"/>
          </pc:sldLayoutMkLst>
          <pc:spChg chg="mod">
            <ac:chgData name="Tim Stevens" userId="8160db80c1bcff62" providerId="LiveId" clId="{7A8FA2E2-18EC-4AD8-B94F-AA97E6318E5E}" dt="2019-05-11T22:11:18.922" v="0"/>
            <ac:spMkLst>
              <pc:docMk/>
              <pc:sldMasterMk cId="3190268877" sldId="2147483648"/>
              <pc:sldLayoutMk cId="2196673601" sldId="2147483657"/>
              <ac:spMk id="2" creationId="{00000000-0000-0000-0000-000000000000}"/>
            </ac:spMkLst>
          </pc:spChg>
          <pc:spChg chg="mod">
            <ac:chgData name="Tim Stevens" userId="8160db80c1bcff62" providerId="LiveId" clId="{7A8FA2E2-18EC-4AD8-B94F-AA97E6318E5E}" dt="2019-05-11T22:11:18.922" v="0"/>
            <ac:spMkLst>
              <pc:docMk/>
              <pc:sldMasterMk cId="3190268877" sldId="2147483648"/>
              <pc:sldLayoutMk cId="2196673601" sldId="2147483657"/>
              <ac:spMk id="3" creationId="{00000000-0000-0000-0000-000000000000}"/>
            </ac:spMkLst>
          </pc:spChg>
          <pc:spChg chg="mod">
            <ac:chgData name="Tim Stevens" userId="8160db80c1bcff62" providerId="LiveId" clId="{7A8FA2E2-18EC-4AD8-B94F-AA97E6318E5E}" dt="2019-05-11T22:11:18.922" v="0"/>
            <ac:spMkLst>
              <pc:docMk/>
              <pc:sldMasterMk cId="3190268877" sldId="2147483648"/>
              <pc:sldLayoutMk cId="2196673601" sldId="2147483657"/>
              <ac:spMk id="4" creationId="{00000000-0000-0000-0000-000000000000}"/>
            </ac:spMkLst>
          </pc:spChg>
        </pc:sldLayoutChg>
        <pc:sldLayoutChg chg="modSp">
          <pc:chgData name="Tim Stevens" userId="8160db80c1bcff62" providerId="LiveId" clId="{7A8FA2E2-18EC-4AD8-B94F-AA97E6318E5E}" dt="2019-05-11T22:11:18.922" v="0"/>
          <pc:sldLayoutMkLst>
            <pc:docMk/>
            <pc:sldMasterMk cId="3190268877" sldId="2147483648"/>
            <pc:sldLayoutMk cId="3768009837" sldId="2147483659"/>
          </pc:sldLayoutMkLst>
          <pc:spChg chg="mod">
            <ac:chgData name="Tim Stevens" userId="8160db80c1bcff62" providerId="LiveId" clId="{7A8FA2E2-18EC-4AD8-B94F-AA97E6318E5E}" dt="2019-05-11T22:11:18.922" v="0"/>
            <ac:spMkLst>
              <pc:docMk/>
              <pc:sldMasterMk cId="3190268877" sldId="2147483648"/>
              <pc:sldLayoutMk cId="3768009837" sldId="2147483659"/>
              <ac:spMk id="2" creationId="{00000000-0000-0000-0000-000000000000}"/>
            </ac:spMkLst>
          </pc:spChg>
          <pc:spChg chg="mod">
            <ac:chgData name="Tim Stevens" userId="8160db80c1bcff62" providerId="LiveId" clId="{7A8FA2E2-18EC-4AD8-B94F-AA97E6318E5E}" dt="2019-05-11T22:11:18.922" v="0"/>
            <ac:spMkLst>
              <pc:docMk/>
              <pc:sldMasterMk cId="3190268877" sldId="2147483648"/>
              <pc:sldLayoutMk cId="3768009837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9258-677A-4AE1-9867-040007CA17E0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8804-59EF-4815-923F-CA8EBDE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9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9258-677A-4AE1-9867-040007CA17E0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8804-59EF-4815-923F-CA8EBDE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3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9258-677A-4AE1-9867-040007CA17E0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8804-59EF-4815-923F-CA8EBDE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0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9258-677A-4AE1-9867-040007CA17E0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8804-59EF-4815-923F-CA8EBDE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5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9258-677A-4AE1-9867-040007CA17E0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8804-59EF-4815-923F-CA8EBDE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9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9258-677A-4AE1-9867-040007CA17E0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8804-59EF-4815-923F-CA8EBDE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0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9258-677A-4AE1-9867-040007CA17E0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8804-59EF-4815-923F-CA8EBDE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6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9258-677A-4AE1-9867-040007CA17E0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8804-59EF-4815-923F-CA8EBDE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2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9258-677A-4AE1-9867-040007CA17E0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8804-59EF-4815-923F-CA8EBDE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9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9258-677A-4AE1-9867-040007CA17E0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8804-59EF-4815-923F-CA8EBDE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4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9258-677A-4AE1-9867-040007CA17E0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8804-59EF-4815-923F-CA8EBDE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7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F9258-677A-4AE1-9867-040007CA17E0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D8804-59EF-4815-923F-CA8EBDE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6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-5861"/>
            <a:ext cx="7772400" cy="2596662"/>
          </a:xfrm>
        </p:spPr>
        <p:txBody>
          <a:bodyPr>
            <a:normAutofit/>
          </a:bodyPr>
          <a:lstStyle/>
          <a:p>
            <a:r>
              <a:rPr lang="en-US" dirty="0"/>
              <a:t>“Do You Have</a:t>
            </a:r>
            <a:br>
              <a:rPr lang="en-US" dirty="0"/>
            </a:br>
            <a:r>
              <a:rPr lang="en-US" dirty="0"/>
              <a:t>Good Reason </a:t>
            </a:r>
            <a:br>
              <a:rPr lang="en-US" dirty="0"/>
            </a:br>
            <a:r>
              <a:rPr lang="en-US" dirty="0"/>
              <a:t>To Be Angry?”</a:t>
            </a:r>
          </a:p>
        </p:txBody>
      </p:sp>
    </p:spTree>
    <p:extLst>
      <p:ext uri="{BB962C8B-B14F-4D97-AF65-F5344CB8AC3E}">
        <p14:creationId xmlns:p14="http://schemas.microsoft.com/office/powerpoint/2010/main" val="2900511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3446"/>
            <a:ext cx="9144000" cy="814754"/>
          </a:xfrm>
        </p:spPr>
        <p:txBody>
          <a:bodyPr>
            <a:normAutofit fontScale="90000"/>
          </a:bodyPr>
          <a:lstStyle/>
          <a:p>
            <a:r>
              <a:rPr lang="en-US" dirty="0"/>
              <a:t>“Do You Have Good Reason To Be Angry?”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12192000" cy="5996354"/>
          </a:xfrm>
        </p:spPr>
        <p:txBody>
          <a:bodyPr>
            <a:normAutofit/>
          </a:bodyPr>
          <a:lstStyle/>
          <a:p>
            <a:r>
              <a:rPr lang="en-US" sz="3600" dirty="0"/>
              <a:t>Jonah 4</a:t>
            </a:r>
          </a:p>
          <a:p>
            <a:r>
              <a:rPr lang="en-US" sz="4000" u="sng" dirty="0"/>
              <a:t>Cain</a:t>
            </a:r>
          </a:p>
          <a:p>
            <a:pPr lvl="1"/>
            <a:r>
              <a:rPr lang="en-US" sz="4000" dirty="0"/>
              <a:t>Gen. 4:4-8</a:t>
            </a:r>
          </a:p>
          <a:p>
            <a:pPr lvl="1"/>
            <a:r>
              <a:rPr lang="en-US" sz="4000" dirty="0"/>
              <a:t>Heb. 11:4; 1 John 3:11-12; Jude 11</a:t>
            </a:r>
          </a:p>
        </p:txBody>
      </p:sp>
    </p:spTree>
    <p:extLst>
      <p:ext uri="{BB962C8B-B14F-4D97-AF65-F5344CB8AC3E}">
        <p14:creationId xmlns:p14="http://schemas.microsoft.com/office/powerpoint/2010/main" val="238938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3446"/>
            <a:ext cx="9144000" cy="814754"/>
          </a:xfrm>
        </p:spPr>
        <p:txBody>
          <a:bodyPr>
            <a:normAutofit fontScale="90000"/>
          </a:bodyPr>
          <a:lstStyle/>
          <a:p>
            <a:r>
              <a:rPr lang="en-US" dirty="0"/>
              <a:t>“Do You Have Good Reason To Be Angry?”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12192000" cy="5996354"/>
          </a:xfrm>
        </p:spPr>
        <p:txBody>
          <a:bodyPr>
            <a:normAutofit/>
          </a:bodyPr>
          <a:lstStyle/>
          <a:p>
            <a:r>
              <a:rPr lang="en-US" sz="3600" dirty="0"/>
              <a:t>Jonah 4</a:t>
            </a:r>
          </a:p>
          <a:p>
            <a:r>
              <a:rPr lang="en-US" sz="3600" dirty="0"/>
              <a:t>Cain</a:t>
            </a:r>
          </a:p>
          <a:p>
            <a:r>
              <a:rPr lang="en-US" sz="4000" u="sng" dirty="0"/>
              <a:t>Moses</a:t>
            </a:r>
          </a:p>
          <a:p>
            <a:pPr lvl="1"/>
            <a:r>
              <a:rPr lang="en-US" sz="4000" dirty="0"/>
              <a:t>Numbers 12:3</a:t>
            </a:r>
          </a:p>
          <a:p>
            <a:pPr lvl="1"/>
            <a:r>
              <a:rPr lang="en-US" sz="4000" dirty="0"/>
              <a:t>Exod. 32:19-20; Num. 16:15; Num. 20:10-11</a:t>
            </a:r>
          </a:p>
        </p:txBody>
      </p:sp>
    </p:spTree>
    <p:extLst>
      <p:ext uri="{BB962C8B-B14F-4D97-AF65-F5344CB8AC3E}">
        <p14:creationId xmlns:p14="http://schemas.microsoft.com/office/powerpoint/2010/main" val="2013358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3446"/>
            <a:ext cx="9144000" cy="814754"/>
          </a:xfrm>
        </p:spPr>
        <p:txBody>
          <a:bodyPr>
            <a:normAutofit fontScale="90000"/>
          </a:bodyPr>
          <a:lstStyle/>
          <a:p>
            <a:r>
              <a:rPr lang="en-US" dirty="0"/>
              <a:t>“Do You Have Good Reason To Be Angry?”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12192000" cy="5996354"/>
          </a:xfrm>
        </p:spPr>
        <p:txBody>
          <a:bodyPr>
            <a:normAutofit/>
          </a:bodyPr>
          <a:lstStyle/>
          <a:p>
            <a:r>
              <a:rPr lang="en-US" sz="3600" dirty="0"/>
              <a:t>Jonah 4</a:t>
            </a:r>
          </a:p>
          <a:p>
            <a:r>
              <a:rPr lang="en-US" sz="3600" dirty="0"/>
              <a:t>Cain</a:t>
            </a:r>
          </a:p>
          <a:p>
            <a:r>
              <a:rPr lang="en-US" sz="3600" dirty="0"/>
              <a:t>Moses</a:t>
            </a:r>
          </a:p>
          <a:p>
            <a:r>
              <a:rPr lang="en-US" sz="4000" u="sng" dirty="0" err="1"/>
              <a:t>Naaman</a:t>
            </a:r>
            <a:endParaRPr lang="en-US" sz="4000" u="sng" dirty="0"/>
          </a:p>
          <a:p>
            <a:pPr lvl="1"/>
            <a:r>
              <a:rPr lang="en-US" sz="4000" dirty="0"/>
              <a:t>2 Kings 5:1-3, 11-13</a:t>
            </a:r>
          </a:p>
        </p:txBody>
      </p:sp>
    </p:spTree>
    <p:extLst>
      <p:ext uri="{BB962C8B-B14F-4D97-AF65-F5344CB8AC3E}">
        <p14:creationId xmlns:p14="http://schemas.microsoft.com/office/powerpoint/2010/main" val="515716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3446"/>
            <a:ext cx="9144000" cy="814754"/>
          </a:xfrm>
        </p:spPr>
        <p:txBody>
          <a:bodyPr>
            <a:normAutofit fontScale="90000"/>
          </a:bodyPr>
          <a:lstStyle/>
          <a:p>
            <a:r>
              <a:rPr lang="en-US" dirty="0"/>
              <a:t>“Do You Have Good Reason To Be Angry?”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12192000" cy="6019800"/>
          </a:xfrm>
        </p:spPr>
        <p:txBody>
          <a:bodyPr>
            <a:normAutofit/>
          </a:bodyPr>
          <a:lstStyle/>
          <a:p>
            <a:r>
              <a:rPr lang="en-US" sz="3600" dirty="0"/>
              <a:t>Jonah 4</a:t>
            </a:r>
          </a:p>
          <a:p>
            <a:r>
              <a:rPr lang="en-US" sz="3600" dirty="0"/>
              <a:t>Cain</a:t>
            </a:r>
          </a:p>
          <a:p>
            <a:r>
              <a:rPr lang="en-US" sz="3600" dirty="0"/>
              <a:t>Moses</a:t>
            </a:r>
          </a:p>
          <a:p>
            <a:r>
              <a:rPr lang="en-US" sz="3600" dirty="0" err="1"/>
              <a:t>Naaman</a:t>
            </a:r>
            <a:endParaRPr lang="en-US" sz="3600" dirty="0"/>
          </a:p>
          <a:p>
            <a:r>
              <a:rPr lang="en-US" sz="4000" u="sng" dirty="0"/>
              <a:t>The Prodigal Son’s Older Brother</a:t>
            </a:r>
            <a:r>
              <a:rPr lang="en-US" sz="4000" dirty="0"/>
              <a:t>	</a:t>
            </a:r>
          </a:p>
          <a:p>
            <a:pPr lvl="1"/>
            <a:r>
              <a:rPr lang="en-US" sz="4000" dirty="0"/>
              <a:t>Luke 15:25-32; (Rom. 12:15)</a:t>
            </a:r>
          </a:p>
        </p:txBody>
      </p:sp>
    </p:spTree>
    <p:extLst>
      <p:ext uri="{BB962C8B-B14F-4D97-AF65-F5344CB8AC3E}">
        <p14:creationId xmlns:p14="http://schemas.microsoft.com/office/powerpoint/2010/main" val="3275775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3446"/>
            <a:ext cx="9144000" cy="814754"/>
          </a:xfrm>
        </p:spPr>
        <p:txBody>
          <a:bodyPr>
            <a:normAutofit fontScale="90000"/>
          </a:bodyPr>
          <a:lstStyle/>
          <a:p>
            <a:r>
              <a:rPr lang="en-US" dirty="0"/>
              <a:t>“Do You Have Good Reason To Be Angry?”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12192000" cy="6019800"/>
          </a:xfrm>
        </p:spPr>
        <p:txBody>
          <a:bodyPr>
            <a:normAutofit/>
          </a:bodyPr>
          <a:lstStyle/>
          <a:p>
            <a:r>
              <a:rPr lang="en-US" sz="3600" dirty="0"/>
              <a:t>Jonah 4</a:t>
            </a:r>
          </a:p>
          <a:p>
            <a:r>
              <a:rPr lang="en-US" sz="3600" dirty="0"/>
              <a:t>Cain</a:t>
            </a:r>
          </a:p>
          <a:p>
            <a:r>
              <a:rPr lang="en-US" sz="3600" dirty="0"/>
              <a:t>Moses</a:t>
            </a:r>
          </a:p>
          <a:p>
            <a:r>
              <a:rPr lang="en-US" sz="3600" dirty="0" err="1"/>
              <a:t>Naaman</a:t>
            </a:r>
            <a:endParaRPr lang="en-US" sz="3600" dirty="0"/>
          </a:p>
          <a:p>
            <a:r>
              <a:rPr lang="en-US" sz="3600" dirty="0"/>
              <a:t>The Prodigal Son’s Older Brother</a:t>
            </a:r>
            <a:r>
              <a:rPr lang="en-US" sz="4000" dirty="0"/>
              <a:t>	</a:t>
            </a:r>
          </a:p>
          <a:p>
            <a:r>
              <a:rPr lang="en-US" sz="4000" u="sng" dirty="0"/>
              <a:t>Is It Ever Acceptable To Be Angry</a:t>
            </a:r>
            <a:r>
              <a:rPr lang="en-US" sz="4000" dirty="0"/>
              <a:t>?</a:t>
            </a:r>
          </a:p>
          <a:p>
            <a:pPr lvl="1"/>
            <a:r>
              <a:rPr lang="en-US" sz="4000" dirty="0"/>
              <a:t>Eph. 4:26-27; James 1:19-20</a:t>
            </a:r>
          </a:p>
          <a:p>
            <a:pPr lvl="1"/>
            <a:r>
              <a:rPr lang="en-US" sz="4000" dirty="0"/>
              <a:t>Even Jesus Became Angry – (John 2:13-17); Mark 3:1-5</a:t>
            </a:r>
          </a:p>
        </p:txBody>
      </p:sp>
    </p:spTree>
    <p:extLst>
      <p:ext uri="{BB962C8B-B14F-4D97-AF65-F5344CB8AC3E}">
        <p14:creationId xmlns:p14="http://schemas.microsoft.com/office/powerpoint/2010/main" val="17304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-5861"/>
            <a:ext cx="7772400" cy="2596662"/>
          </a:xfrm>
        </p:spPr>
        <p:txBody>
          <a:bodyPr>
            <a:normAutofit/>
          </a:bodyPr>
          <a:lstStyle/>
          <a:p>
            <a:r>
              <a:rPr lang="en-US" dirty="0"/>
              <a:t>“Do You Have</a:t>
            </a:r>
            <a:br>
              <a:rPr lang="en-US" dirty="0"/>
            </a:br>
            <a:r>
              <a:rPr lang="en-US" dirty="0"/>
              <a:t>Good Reason </a:t>
            </a:r>
            <a:br>
              <a:rPr lang="en-US" dirty="0"/>
            </a:br>
            <a:r>
              <a:rPr lang="en-US" dirty="0"/>
              <a:t>To Be Angry?”</a:t>
            </a:r>
          </a:p>
        </p:txBody>
      </p:sp>
    </p:spTree>
    <p:extLst>
      <p:ext uri="{BB962C8B-B14F-4D97-AF65-F5344CB8AC3E}">
        <p14:creationId xmlns:p14="http://schemas.microsoft.com/office/powerpoint/2010/main" val="2498753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121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“Do You Have Good Reason  To Be Angry?”</vt:lpstr>
      <vt:lpstr>“Do You Have Good Reason To Be Angry?”</vt:lpstr>
      <vt:lpstr>“Do You Have Good Reason To Be Angry?”</vt:lpstr>
      <vt:lpstr>“Do You Have Good Reason To Be Angry?”</vt:lpstr>
      <vt:lpstr>“Do You Have Good Reason To Be Angry?”</vt:lpstr>
      <vt:lpstr>“Do You Have Good Reason To Be Angry?”</vt:lpstr>
      <vt:lpstr>“Do You Have Good Reason  To Be Angry?”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“Do You Have Good Reason  To Be Angry?”</dc:title>
  <dc:creator>Tim</dc:creator>
  <cp:lastModifiedBy>Tim Stevens</cp:lastModifiedBy>
  <cp:revision>5</cp:revision>
  <dcterms:created xsi:type="dcterms:W3CDTF">2016-06-12T19:30:42Z</dcterms:created>
  <dcterms:modified xsi:type="dcterms:W3CDTF">2019-05-11T22:14:22Z</dcterms:modified>
</cp:coreProperties>
</file>