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4" r:id="rId6"/>
    <p:sldId id="265" r:id="rId7"/>
    <p:sldId id="25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tevens" userId="8160db80c1bcff62" providerId="LiveId" clId="{7CD68114-B7EA-4F4E-9D9C-C4B40279C02B}"/>
    <pc:docChg chg="delSld">
      <pc:chgData name="Tim Stevens" userId="8160db80c1bcff62" providerId="LiveId" clId="{7CD68114-B7EA-4F4E-9D9C-C4B40279C02B}" dt="2019-05-11T22:15:40.755" v="1" actId="2696"/>
      <pc:docMkLst>
        <pc:docMk/>
      </pc:docMkLst>
      <pc:sldChg chg="del">
        <pc:chgData name="Tim Stevens" userId="8160db80c1bcff62" providerId="LiveId" clId="{7CD68114-B7EA-4F4E-9D9C-C4B40279C02B}" dt="2019-05-11T22:15:40.755" v="1" actId="2696"/>
        <pc:sldMkLst>
          <pc:docMk/>
          <pc:sldMk cId="3044804836" sldId="261"/>
        </pc:sldMkLst>
      </pc:sldChg>
      <pc:sldChg chg="del">
        <pc:chgData name="Tim Stevens" userId="8160db80c1bcff62" providerId="LiveId" clId="{7CD68114-B7EA-4F4E-9D9C-C4B40279C02B}" dt="2019-05-11T22:14:57.974" v="0" actId="2696"/>
        <pc:sldMkLst>
          <pc:docMk/>
          <pc:sldMk cId="1125284940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5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7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8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8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6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2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9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18EFF-914A-4080-9F15-DA273201C2CA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4FA2-09BC-4973-9A9D-8B557316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402223">
            <a:off x="-323916" y="573310"/>
            <a:ext cx="3568745" cy="111719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“Later”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822862">
            <a:off x="7956036" y="700639"/>
            <a:ext cx="4665785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“In A Minute”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522216">
            <a:off x="371095" y="5190333"/>
            <a:ext cx="4191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“Not Right Now”</a:t>
            </a:r>
          </a:p>
        </p:txBody>
      </p:sp>
    </p:spTree>
    <p:extLst>
      <p:ext uri="{BB962C8B-B14F-4D97-AF65-F5344CB8AC3E}">
        <p14:creationId xmlns:p14="http://schemas.microsoft.com/office/powerpoint/2010/main" val="325748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446"/>
            <a:ext cx="8229600" cy="890954"/>
          </a:xfrm>
        </p:spPr>
        <p:txBody>
          <a:bodyPr/>
          <a:lstStyle/>
          <a:p>
            <a:r>
              <a:rPr lang="en-US" dirty="0"/>
              <a:t>Later, In A Minute, Not Right 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20154"/>
          </a:xfrm>
        </p:spPr>
        <p:txBody>
          <a:bodyPr>
            <a:normAutofit/>
          </a:bodyPr>
          <a:lstStyle/>
          <a:p>
            <a:r>
              <a:rPr lang="en-US" sz="4000" u="sng" dirty="0"/>
              <a:t>A Time For Work</a:t>
            </a:r>
          </a:p>
          <a:p>
            <a:pPr lvl="1"/>
            <a:r>
              <a:rPr lang="en-US" sz="4000" dirty="0"/>
              <a:t>Gen. 2:15; Gen. 3:17-19</a:t>
            </a:r>
          </a:p>
          <a:p>
            <a:pPr lvl="1"/>
            <a:r>
              <a:rPr lang="en-US" sz="4000" dirty="0"/>
              <a:t>Good, Honest Work</a:t>
            </a:r>
          </a:p>
          <a:p>
            <a:pPr lvl="2"/>
            <a:r>
              <a:rPr lang="en-US" sz="4000" dirty="0"/>
              <a:t>Prov. 10:4-5; Eccl. 9:10; Eph. 4:28</a:t>
            </a:r>
          </a:p>
        </p:txBody>
      </p:sp>
    </p:spTree>
    <p:extLst>
      <p:ext uri="{BB962C8B-B14F-4D97-AF65-F5344CB8AC3E}">
        <p14:creationId xmlns:p14="http://schemas.microsoft.com/office/powerpoint/2010/main" val="33104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446"/>
            <a:ext cx="8229600" cy="890954"/>
          </a:xfrm>
        </p:spPr>
        <p:txBody>
          <a:bodyPr/>
          <a:lstStyle/>
          <a:p>
            <a:r>
              <a:rPr lang="en-US" dirty="0"/>
              <a:t>Later, In A Minute, Not Right 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r>
              <a:rPr lang="en-US" sz="4000" dirty="0"/>
              <a:t>A Time For Work</a:t>
            </a:r>
          </a:p>
          <a:p>
            <a:r>
              <a:rPr lang="en-US" sz="4000" u="sng" dirty="0"/>
              <a:t>A Time For Rest &amp; Recreation</a:t>
            </a:r>
          </a:p>
          <a:p>
            <a:pPr lvl="1"/>
            <a:r>
              <a:rPr lang="en-US" sz="4000" dirty="0"/>
              <a:t>Gen. 2:2; Exod. 23:10-12; Mark 6:30-32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6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446"/>
            <a:ext cx="8229600" cy="890954"/>
          </a:xfrm>
        </p:spPr>
        <p:txBody>
          <a:bodyPr/>
          <a:lstStyle/>
          <a:p>
            <a:r>
              <a:rPr lang="en-US" dirty="0"/>
              <a:t>Later, In A Minute, Not Right 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r>
              <a:rPr lang="en-US" sz="4000" dirty="0"/>
              <a:t>A Time For Work</a:t>
            </a:r>
          </a:p>
          <a:p>
            <a:r>
              <a:rPr lang="en-US" sz="4000" dirty="0"/>
              <a:t>A Time For Rest &amp; Recreation</a:t>
            </a:r>
          </a:p>
          <a:p>
            <a:r>
              <a:rPr lang="en-US" sz="4000" u="sng" dirty="0"/>
              <a:t>A Time For Friends &amp; Family</a:t>
            </a:r>
          </a:p>
          <a:p>
            <a:pPr lvl="1"/>
            <a:r>
              <a:rPr lang="en-US" sz="4000" dirty="0"/>
              <a:t>Rom. 15:22-24; 1 Tim. 3:14; 2 John 1:12</a:t>
            </a:r>
          </a:p>
        </p:txBody>
      </p:sp>
    </p:spTree>
    <p:extLst>
      <p:ext uri="{BB962C8B-B14F-4D97-AF65-F5344CB8AC3E}">
        <p14:creationId xmlns:p14="http://schemas.microsoft.com/office/powerpoint/2010/main" val="366745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446"/>
            <a:ext cx="8229600" cy="890954"/>
          </a:xfrm>
        </p:spPr>
        <p:txBody>
          <a:bodyPr/>
          <a:lstStyle/>
          <a:p>
            <a:r>
              <a:rPr lang="en-US" dirty="0"/>
              <a:t>Later, In A Minute, Not Right 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r>
              <a:rPr lang="en-US" sz="4000" dirty="0"/>
              <a:t>A Time For Work</a:t>
            </a:r>
          </a:p>
          <a:p>
            <a:r>
              <a:rPr lang="en-US" sz="4000" dirty="0"/>
              <a:t>A Time For Rest &amp; Recreation</a:t>
            </a:r>
          </a:p>
          <a:p>
            <a:r>
              <a:rPr lang="en-US" sz="4000" dirty="0"/>
              <a:t>A Time For Friends &amp; Family</a:t>
            </a:r>
          </a:p>
          <a:p>
            <a:r>
              <a:rPr lang="en-US" sz="4000" u="sng" dirty="0"/>
              <a:t>A Time For Study &amp; Meditation</a:t>
            </a:r>
          </a:p>
          <a:p>
            <a:pPr lvl="1"/>
            <a:r>
              <a:rPr lang="en-US" sz="4000" dirty="0"/>
              <a:t>Deut. 6:6-9; Joshua 1:8; Psalm 1:1-2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3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446"/>
            <a:ext cx="8229600" cy="890954"/>
          </a:xfrm>
        </p:spPr>
        <p:txBody>
          <a:bodyPr/>
          <a:lstStyle/>
          <a:p>
            <a:r>
              <a:rPr lang="en-US" dirty="0"/>
              <a:t>Later, In A Minute, Not Right 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20154"/>
          </a:xfrm>
        </p:spPr>
        <p:txBody>
          <a:bodyPr>
            <a:normAutofit/>
          </a:bodyPr>
          <a:lstStyle/>
          <a:p>
            <a:r>
              <a:rPr lang="en-US" sz="4000" dirty="0"/>
              <a:t>A Time For Work</a:t>
            </a:r>
          </a:p>
          <a:p>
            <a:r>
              <a:rPr lang="en-US" sz="4000" dirty="0"/>
              <a:t>A Time For Rest &amp; Recreation</a:t>
            </a:r>
          </a:p>
          <a:p>
            <a:r>
              <a:rPr lang="en-US" sz="4000" dirty="0"/>
              <a:t>A Time For Friends &amp; Family</a:t>
            </a:r>
          </a:p>
          <a:p>
            <a:r>
              <a:rPr lang="en-US" sz="4000" dirty="0"/>
              <a:t>A Time For Study &amp; Meditation</a:t>
            </a:r>
          </a:p>
          <a:p>
            <a:r>
              <a:rPr lang="en-US" sz="4000" u="sng" dirty="0"/>
              <a:t>A Time For Worship &amp; Praise</a:t>
            </a:r>
          </a:p>
          <a:p>
            <a:pPr lvl="1"/>
            <a:r>
              <a:rPr lang="en-US" sz="4000" dirty="0"/>
              <a:t>Psalm 95:1-7; Psalm 96:1-9; John 4:23-24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9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446"/>
            <a:ext cx="8229600" cy="890954"/>
          </a:xfrm>
        </p:spPr>
        <p:txBody>
          <a:bodyPr/>
          <a:lstStyle/>
          <a:p>
            <a:r>
              <a:rPr lang="en-US" dirty="0"/>
              <a:t>Later, In A Minute, Not Right 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20154"/>
          </a:xfrm>
        </p:spPr>
        <p:txBody>
          <a:bodyPr>
            <a:normAutofit/>
          </a:bodyPr>
          <a:lstStyle/>
          <a:p>
            <a:r>
              <a:rPr lang="en-US" sz="4000" dirty="0"/>
              <a:t>James 4:14</a:t>
            </a:r>
          </a:p>
          <a:p>
            <a:pPr lvl="1"/>
            <a:r>
              <a:rPr lang="en-US" sz="4000" dirty="0"/>
              <a:t>“</a:t>
            </a:r>
            <a:r>
              <a:rPr lang="en-US" sz="4000" i="1" dirty="0"/>
              <a:t>Yet you do not know what your life will be like tomorrow. </a:t>
            </a:r>
            <a:r>
              <a:rPr lang="en-US" sz="4000" i="1" u="sng" dirty="0"/>
              <a:t>You are [just] a vapor that appears for a little while and then vanishes away</a:t>
            </a:r>
            <a:r>
              <a:rPr lang="en-US" sz="4000" i="1" dirty="0"/>
              <a:t>.</a:t>
            </a:r>
            <a:r>
              <a:rPr lang="en-US" sz="4000" dirty="0"/>
              <a:t>”</a:t>
            </a:r>
          </a:p>
          <a:p>
            <a:r>
              <a:rPr lang="en-US" sz="4000" dirty="0"/>
              <a:t>Eph. 5:15-16</a:t>
            </a:r>
          </a:p>
          <a:p>
            <a:pPr lvl="1"/>
            <a:r>
              <a:rPr lang="en-US" sz="4000" dirty="0"/>
              <a:t> “</a:t>
            </a:r>
            <a:r>
              <a:rPr lang="en-US" sz="4000" i="1" dirty="0"/>
              <a:t>Therefore be careful how you walk, not as unwise men, but as wise, 16 </a:t>
            </a:r>
            <a:r>
              <a:rPr lang="en-US" sz="4000" i="1" u="sng" dirty="0"/>
              <a:t>making the most of your time</a:t>
            </a:r>
            <a:r>
              <a:rPr lang="en-US" sz="4000" i="1" dirty="0"/>
              <a:t>, because the days are evil.</a:t>
            </a:r>
            <a:r>
              <a:rPr lang="en-US" sz="4000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7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402223">
            <a:off x="-323916" y="573310"/>
            <a:ext cx="3568745" cy="111719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“Later”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822862">
            <a:off x="7956036" y="700639"/>
            <a:ext cx="4665785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“In A Minute”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522216">
            <a:off x="371095" y="5190333"/>
            <a:ext cx="4191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“Not Right Now”</a:t>
            </a:r>
          </a:p>
        </p:txBody>
      </p:sp>
    </p:spTree>
    <p:extLst>
      <p:ext uri="{BB962C8B-B14F-4D97-AF65-F5344CB8AC3E}">
        <p14:creationId xmlns:p14="http://schemas.microsoft.com/office/powerpoint/2010/main" val="168127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3721</TotalTime>
  <Words>296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“Later”</vt:lpstr>
      <vt:lpstr>Later, In A Minute, Not Right Now…</vt:lpstr>
      <vt:lpstr>Later, In A Minute, Not Right Now…</vt:lpstr>
      <vt:lpstr>Later, In A Minute, Not Right Now…</vt:lpstr>
      <vt:lpstr>Later, In A Minute, Not Right Now…</vt:lpstr>
      <vt:lpstr>Later, In A Minute, Not Right Now…</vt:lpstr>
      <vt:lpstr>Later, In A Minute, Not Right Now…</vt:lpstr>
      <vt:lpstr>“Later”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Tim Stevens</cp:lastModifiedBy>
  <cp:revision>9</cp:revision>
  <dcterms:created xsi:type="dcterms:W3CDTF">2016-10-22T19:53:21Z</dcterms:created>
  <dcterms:modified xsi:type="dcterms:W3CDTF">2019-05-11T22:15:51Z</dcterms:modified>
</cp:coreProperties>
</file>