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8" autoAdjust="0"/>
    <p:restoredTop sz="94660"/>
  </p:normalViewPr>
  <p:slideViewPr>
    <p:cSldViewPr>
      <p:cViewPr varScale="1">
        <p:scale>
          <a:sx n="74" d="100"/>
          <a:sy n="74" d="100"/>
        </p:scale>
        <p:origin x="125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3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6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1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8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4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1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B8D1-B783-4E54-A255-92F4BB325890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8130E-2BE5-4A54-8FC2-4D21756E6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0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0" y="0"/>
            <a:ext cx="53340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Attitudes Needed Towards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God’s Word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3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Preparation</a:t>
            </a:r>
            <a:r>
              <a:rPr lang="en-US" sz="3600" dirty="0"/>
              <a:t> To Hear The Word</a:t>
            </a:r>
          </a:p>
          <a:p>
            <a:pPr marL="0" indent="0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Unity</a:t>
            </a:r>
            <a:r>
              <a:rPr lang="en-US" sz="3600" dirty="0"/>
              <a:t> For The Word</a:t>
            </a:r>
          </a:p>
          <a:p>
            <a:pPr marL="0" indent="0" fontAlgn="ctr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Understanding</a:t>
            </a:r>
            <a:r>
              <a:rPr lang="en-US" sz="3600" dirty="0"/>
              <a:t> The Word</a:t>
            </a:r>
          </a:p>
          <a:p>
            <a:pPr marL="0" indent="0" fontAlgn="ctr">
              <a:buNone/>
            </a:pPr>
            <a:r>
              <a:rPr lang="en-US" sz="3600" dirty="0"/>
              <a:t>An Attitude That </a:t>
            </a:r>
            <a:r>
              <a:rPr lang="en-US" sz="3600" b="1" u="sng" dirty="0"/>
              <a:t>Gives Attention</a:t>
            </a:r>
            <a:r>
              <a:rPr lang="en-US" sz="3600" b="1" dirty="0"/>
              <a:t> </a:t>
            </a:r>
            <a:r>
              <a:rPr lang="en-US" sz="3600" dirty="0"/>
              <a:t>To The Word</a:t>
            </a:r>
          </a:p>
          <a:p>
            <a:pPr marL="0" indent="0" fontAlgn="ctr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Respect</a:t>
            </a:r>
            <a:r>
              <a:rPr lang="en-US" sz="3600" dirty="0"/>
              <a:t> For The Word</a:t>
            </a:r>
          </a:p>
          <a:p>
            <a:pPr marL="0" indent="0" fontAlgn="ctr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Humility Towards </a:t>
            </a:r>
            <a:r>
              <a:rPr lang="en-US" sz="3600" dirty="0"/>
              <a:t>The Word and Worship</a:t>
            </a:r>
          </a:p>
          <a:p>
            <a:pPr marL="0" indent="0" fontAlgn="ctr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Responding To</a:t>
            </a:r>
            <a:r>
              <a:rPr lang="en-US" sz="3600" b="1" dirty="0"/>
              <a:t> </a:t>
            </a:r>
            <a:r>
              <a:rPr lang="en-US" sz="3600" dirty="0"/>
              <a:t>The Word</a:t>
            </a:r>
          </a:p>
          <a:p>
            <a:pPr marL="0" indent="0" fontAlgn="ctr">
              <a:buNone/>
            </a:pPr>
            <a:r>
              <a:rPr lang="en-US" sz="3600" dirty="0"/>
              <a:t>An Attitude Of </a:t>
            </a:r>
            <a:r>
              <a:rPr lang="en-US" sz="3600" b="1" u="sng" dirty="0"/>
              <a:t>Rejoicing</a:t>
            </a:r>
            <a:r>
              <a:rPr lang="en-US" sz="3600" dirty="0"/>
              <a:t> From Hearing The Word</a:t>
            </a:r>
          </a:p>
        </p:txBody>
      </p:sp>
    </p:spTree>
    <p:extLst>
      <p:ext uri="{BB962C8B-B14F-4D97-AF65-F5344CB8AC3E}">
        <p14:creationId xmlns:p14="http://schemas.microsoft.com/office/powerpoint/2010/main" val="36798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0" y="0"/>
            <a:ext cx="5334000" cy="2514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Attitudes Needed Towards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God’s Word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Text: Nehemiah 8:1-12</a:t>
            </a:r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b="1" u="sng" dirty="0"/>
              <a:t>An Attitude Of Preparation To Hear The Word – vs. 4</a:t>
            </a:r>
            <a:endParaRPr lang="en-US" sz="3600" dirty="0"/>
          </a:p>
          <a:p>
            <a:pPr fontAlgn="ctr"/>
            <a:r>
              <a:rPr lang="en-US" sz="3600" i="1" dirty="0"/>
              <a:t>1 Chron. 12:38-40</a:t>
            </a:r>
          </a:p>
          <a:p>
            <a:pPr fontAlgn="ctr"/>
            <a:r>
              <a:rPr lang="en-US" sz="3600" i="1" dirty="0"/>
              <a:t>Dan 1:8</a:t>
            </a:r>
          </a:p>
          <a:p>
            <a:pPr fontAlgn="ctr"/>
            <a:r>
              <a:rPr lang="en-US" sz="3600" i="1" dirty="0"/>
              <a:t>2 Tim. 4:6-8</a:t>
            </a:r>
          </a:p>
        </p:txBody>
      </p:sp>
    </p:spTree>
    <p:extLst>
      <p:ext uri="{BB962C8B-B14F-4D97-AF65-F5344CB8AC3E}">
        <p14:creationId xmlns:p14="http://schemas.microsoft.com/office/powerpoint/2010/main" val="481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3600" b="1" u="sng" dirty="0"/>
              <a:t>An Attitude Of Unity For The Word – vs. 1</a:t>
            </a:r>
            <a:endParaRPr lang="en-US" sz="3600" dirty="0"/>
          </a:p>
          <a:p>
            <a:pPr fontAlgn="ctr"/>
            <a:r>
              <a:rPr lang="en-US" sz="3600" i="1" dirty="0"/>
              <a:t>Eph. 4:1-6</a:t>
            </a:r>
          </a:p>
          <a:p>
            <a:pPr fontAlgn="ctr"/>
            <a:r>
              <a:rPr lang="en-US" sz="3600" i="1" dirty="0"/>
              <a:t>Eph. </a:t>
            </a:r>
            <a:r>
              <a:rPr lang="en-US" sz="3600" i="1"/>
              <a:t>4:11-16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49671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2800" dirty="0"/>
              <a:t>An Attitude Of Unity For The Word – vs. 1</a:t>
            </a:r>
          </a:p>
          <a:p>
            <a:pPr marL="0" indent="0" fontAlgn="ctr">
              <a:buNone/>
            </a:pPr>
            <a:r>
              <a:rPr lang="en-US" sz="3600" b="1" u="sng" dirty="0"/>
              <a:t>An Attitude Of Understanding The Word – vs. 2, 3, 7, 8, 12</a:t>
            </a:r>
            <a:endParaRPr lang="en-US" sz="3600" b="1" dirty="0"/>
          </a:p>
          <a:p>
            <a:pPr fontAlgn="ctr"/>
            <a:r>
              <a:rPr lang="en-US" sz="3600" i="1" dirty="0"/>
              <a:t>Ps 111:10</a:t>
            </a:r>
          </a:p>
          <a:p>
            <a:pPr fontAlgn="ctr"/>
            <a:r>
              <a:rPr lang="en-US" sz="3600" i="1" dirty="0"/>
              <a:t>Ps 119:34, 73, 99, 104, 125, 130, 144, 169</a:t>
            </a:r>
          </a:p>
          <a:p>
            <a:pPr fontAlgn="ctr"/>
            <a:r>
              <a:rPr lang="en-US" sz="3600" i="1" dirty="0"/>
              <a:t>2 Tim. 3:16</a:t>
            </a:r>
          </a:p>
        </p:txBody>
      </p:sp>
    </p:spTree>
    <p:extLst>
      <p:ext uri="{BB962C8B-B14F-4D97-AF65-F5344CB8AC3E}">
        <p14:creationId xmlns:p14="http://schemas.microsoft.com/office/powerpoint/2010/main" val="137096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2800" dirty="0"/>
              <a:t>An Attitude Of Unity For The Word – vs. 1</a:t>
            </a:r>
          </a:p>
          <a:p>
            <a:pPr marL="0" indent="0" fontAlgn="ctr">
              <a:buNone/>
            </a:pPr>
            <a:r>
              <a:rPr lang="en-US" sz="2800" dirty="0"/>
              <a:t>An Attitude Of Understanding The Word – vs. 2 (also, 3, 7, 8, 12)</a:t>
            </a:r>
          </a:p>
          <a:p>
            <a:pPr marL="0" indent="0" fontAlgn="ctr">
              <a:buNone/>
            </a:pPr>
            <a:r>
              <a:rPr lang="en-US" sz="3600" b="1" u="sng" dirty="0"/>
              <a:t>An Attitude That Gives Attention To The Word – vs. 3</a:t>
            </a:r>
            <a:endParaRPr lang="en-US" sz="3600" b="1" dirty="0"/>
          </a:p>
          <a:p>
            <a:pPr fontAlgn="ctr"/>
            <a:r>
              <a:rPr lang="en-US" sz="3600" i="1" dirty="0"/>
              <a:t>2 Kings 23:1-3</a:t>
            </a:r>
          </a:p>
          <a:p>
            <a:pPr fontAlgn="ctr"/>
            <a:r>
              <a:rPr lang="en-US" sz="3600" i="1" dirty="0"/>
              <a:t>Acts 20:31-32 </a:t>
            </a:r>
          </a:p>
        </p:txBody>
      </p:sp>
    </p:spTree>
    <p:extLst>
      <p:ext uri="{BB962C8B-B14F-4D97-AF65-F5344CB8AC3E}">
        <p14:creationId xmlns:p14="http://schemas.microsoft.com/office/powerpoint/2010/main" val="291060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2800" dirty="0"/>
              <a:t>An Attitude Of Unity For The Word – vs. 1</a:t>
            </a:r>
          </a:p>
          <a:p>
            <a:pPr marL="0" indent="0" fontAlgn="ctr">
              <a:buNone/>
            </a:pPr>
            <a:r>
              <a:rPr lang="en-US" sz="2800" dirty="0"/>
              <a:t>An Attitude Of Understanding The Word – vs. 2 (also, 3, 7, 8, 12)</a:t>
            </a:r>
          </a:p>
          <a:p>
            <a:pPr marL="0" indent="0" fontAlgn="ctr">
              <a:buNone/>
            </a:pPr>
            <a:r>
              <a:rPr lang="en-US" sz="2800" dirty="0"/>
              <a:t>An Attitude That Gives Attention To The Word – vs. 3</a:t>
            </a:r>
          </a:p>
          <a:p>
            <a:pPr marL="0" indent="0" fontAlgn="ctr">
              <a:buNone/>
            </a:pPr>
            <a:r>
              <a:rPr lang="en-US" sz="3600" b="1" u="sng" dirty="0"/>
              <a:t>An Attitude Of Respect For The Word – vs. 5 </a:t>
            </a:r>
            <a:endParaRPr lang="en-US" sz="3600" dirty="0"/>
          </a:p>
          <a:p>
            <a:pPr fontAlgn="ctr"/>
            <a:r>
              <a:rPr lang="en-US" sz="3600" i="1" dirty="0"/>
              <a:t>2 Tim 3:16</a:t>
            </a:r>
          </a:p>
          <a:p>
            <a:pPr fontAlgn="ctr"/>
            <a:r>
              <a:rPr lang="en-US" sz="3600" i="1" dirty="0"/>
              <a:t>Heb. 4:12 </a:t>
            </a: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470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2800" dirty="0"/>
              <a:t>An Attitude Of Unity For The Word – vs. 1</a:t>
            </a:r>
          </a:p>
          <a:p>
            <a:pPr marL="0" indent="0" fontAlgn="ctr">
              <a:buNone/>
            </a:pPr>
            <a:r>
              <a:rPr lang="en-US" sz="2800" dirty="0"/>
              <a:t>An Attitude Of Understanding The Word – vs. 2 (also, 3, 7, 8, 12)</a:t>
            </a:r>
          </a:p>
          <a:p>
            <a:pPr marL="0" indent="0" fontAlgn="ctr">
              <a:buNone/>
            </a:pPr>
            <a:r>
              <a:rPr lang="en-US" sz="2800" dirty="0"/>
              <a:t>An Attitude That Gives Attention To The Word – vs. 3</a:t>
            </a:r>
          </a:p>
          <a:p>
            <a:pPr marL="0" indent="0" fontAlgn="ctr">
              <a:buNone/>
            </a:pPr>
            <a:r>
              <a:rPr lang="en-US" sz="2800" dirty="0"/>
              <a:t>An Attitude Of Respect For The Word – vs. 5 </a:t>
            </a:r>
          </a:p>
          <a:p>
            <a:pPr marL="0" indent="0" fontAlgn="ctr">
              <a:buNone/>
            </a:pPr>
            <a:r>
              <a:rPr lang="en-US" sz="3600" b="1" u="sng" dirty="0"/>
              <a:t>An Attitude Of Humility Towards The Word and Worship – vs. 6 </a:t>
            </a:r>
            <a:endParaRPr lang="en-US" sz="3600" dirty="0"/>
          </a:p>
          <a:p>
            <a:pPr fontAlgn="ctr"/>
            <a:r>
              <a:rPr lang="en-US" sz="3600" i="1" dirty="0"/>
              <a:t>Luke 18:13 </a:t>
            </a: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070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3"/>
            <a:ext cx="12192000" cy="617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2800" dirty="0"/>
              <a:t>An Attitude Of Unity For The Word – vs. 1</a:t>
            </a:r>
          </a:p>
          <a:p>
            <a:pPr marL="0" indent="0" fontAlgn="ctr">
              <a:buNone/>
            </a:pPr>
            <a:r>
              <a:rPr lang="en-US" sz="2800" dirty="0"/>
              <a:t>An Attitude Of Understanding The Word – vs. 2 (also, 3, 7, 8, 12)</a:t>
            </a:r>
          </a:p>
          <a:p>
            <a:pPr marL="0" indent="0" fontAlgn="ctr">
              <a:buNone/>
            </a:pPr>
            <a:r>
              <a:rPr lang="en-US" sz="2800" dirty="0"/>
              <a:t>An Attitude That Gives Attention To The Word – vs. 3</a:t>
            </a:r>
          </a:p>
          <a:p>
            <a:pPr marL="0" indent="0" fontAlgn="ctr">
              <a:buNone/>
            </a:pPr>
            <a:r>
              <a:rPr lang="en-US" sz="2800" dirty="0"/>
              <a:t>An Attitude Of Respect For The Word – vs. 5 </a:t>
            </a:r>
          </a:p>
          <a:p>
            <a:pPr marL="0" indent="0" fontAlgn="ctr">
              <a:buNone/>
            </a:pPr>
            <a:r>
              <a:rPr lang="en-US" sz="2800" dirty="0"/>
              <a:t>An Attitude Of Humility Towards The Word and Worship – vs. 6 </a:t>
            </a:r>
          </a:p>
          <a:p>
            <a:pPr marL="0" indent="0" fontAlgn="ctr">
              <a:buNone/>
            </a:pPr>
            <a:r>
              <a:rPr lang="en-US" sz="3600" b="1" u="sng" dirty="0"/>
              <a:t>An Attitude Of Responding To The Word – vs. 6</a:t>
            </a:r>
            <a:endParaRPr lang="en-US" sz="3600" b="1" dirty="0"/>
          </a:p>
          <a:p>
            <a:pPr fontAlgn="ctr"/>
            <a:r>
              <a:rPr lang="en-US" sz="3600" i="1" dirty="0"/>
              <a:t>2 Kings 22:11</a:t>
            </a:r>
          </a:p>
          <a:p>
            <a:pPr fontAlgn="ctr"/>
            <a:r>
              <a:rPr lang="en-US" sz="3600" i="1" dirty="0"/>
              <a:t>2 Kings 23:25 </a:t>
            </a:r>
          </a:p>
        </p:txBody>
      </p:sp>
    </p:spTree>
    <p:extLst>
      <p:ext uri="{BB962C8B-B14F-4D97-AF65-F5344CB8AC3E}">
        <p14:creationId xmlns:p14="http://schemas.microsoft.com/office/powerpoint/2010/main" val="172514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Attitudes Needed Towards God’s Word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Text: Nehemiah 8:1-12</a:t>
            </a:r>
          </a:p>
          <a:p>
            <a:pPr marL="0" indent="0">
              <a:buNone/>
            </a:pPr>
            <a:r>
              <a:rPr lang="en-US" sz="2800" dirty="0"/>
              <a:t>An Attitude Of Preparation To Hear The Word – vs. 4</a:t>
            </a:r>
          </a:p>
          <a:p>
            <a:pPr marL="0" indent="0" fontAlgn="ctr">
              <a:buNone/>
            </a:pPr>
            <a:r>
              <a:rPr lang="en-US" sz="2800" dirty="0"/>
              <a:t>An Attitude Of Unity For The Word – vs. 1</a:t>
            </a:r>
          </a:p>
          <a:p>
            <a:pPr marL="0" indent="0" fontAlgn="ctr">
              <a:buNone/>
            </a:pPr>
            <a:r>
              <a:rPr lang="en-US" sz="2800" dirty="0"/>
              <a:t>An Attitude Of Understanding The Word – vs. 2 (also, 3, 7, 8, 12)</a:t>
            </a:r>
          </a:p>
          <a:p>
            <a:pPr marL="0" indent="0" fontAlgn="ctr">
              <a:buNone/>
            </a:pPr>
            <a:r>
              <a:rPr lang="en-US" sz="2800" dirty="0"/>
              <a:t>An Attitude That Gives Attention To The Word – vs. 3</a:t>
            </a:r>
          </a:p>
          <a:p>
            <a:pPr marL="0" indent="0" fontAlgn="ctr">
              <a:buNone/>
            </a:pPr>
            <a:r>
              <a:rPr lang="en-US" sz="2800" dirty="0"/>
              <a:t>An Attitude Of Respect For The Word – vs. 5 </a:t>
            </a:r>
          </a:p>
          <a:p>
            <a:pPr marL="0" indent="0" fontAlgn="ctr">
              <a:buNone/>
            </a:pPr>
            <a:r>
              <a:rPr lang="en-US" sz="2800" dirty="0"/>
              <a:t>An Attitude Of Humility Towards The Word and Worship – vs. 6 </a:t>
            </a:r>
          </a:p>
          <a:p>
            <a:pPr marL="0" indent="0" fontAlgn="ctr">
              <a:buNone/>
            </a:pPr>
            <a:r>
              <a:rPr lang="en-US" sz="2800" dirty="0"/>
              <a:t>An Attitude Of Responding To The Word – vs. 6</a:t>
            </a:r>
          </a:p>
          <a:p>
            <a:pPr marL="0" indent="0" fontAlgn="ctr">
              <a:buNone/>
            </a:pPr>
            <a:r>
              <a:rPr lang="en-US" sz="3900" b="1" u="sng" dirty="0"/>
              <a:t>An Attitude Of Rejoicing From Hearing The Word – vs. 12 </a:t>
            </a:r>
            <a:endParaRPr lang="en-US" sz="3900" b="1" dirty="0"/>
          </a:p>
          <a:p>
            <a:pPr fontAlgn="ctr"/>
            <a:r>
              <a:rPr lang="en-US" sz="3900" i="1" dirty="0"/>
              <a:t>Psalm 19:7-10</a:t>
            </a:r>
          </a:p>
          <a:p>
            <a:pPr fontAlgn="ctr"/>
            <a:r>
              <a:rPr lang="en-US" sz="3900" i="1" dirty="0"/>
              <a:t>Acts 8:39</a:t>
            </a:r>
          </a:p>
          <a:p>
            <a:pPr fontAlgn="ctr"/>
            <a:r>
              <a:rPr lang="en-US" sz="3900" i="1" dirty="0"/>
              <a:t>Matt. 25:34</a:t>
            </a:r>
          </a:p>
        </p:txBody>
      </p:sp>
    </p:spTree>
    <p:extLst>
      <p:ext uri="{BB962C8B-B14F-4D97-AF65-F5344CB8AC3E}">
        <p14:creationId xmlns:p14="http://schemas.microsoft.com/office/powerpoint/2010/main" val="218999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4752</TotalTime>
  <Words>667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Attitudes Needed Towards 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God’s Word Today</vt:lpstr>
      <vt:lpstr>Attitudes Needed Towards  God’s Word Today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Tim Stevens</cp:lastModifiedBy>
  <cp:revision>14</cp:revision>
  <dcterms:created xsi:type="dcterms:W3CDTF">2016-05-07T06:14:01Z</dcterms:created>
  <dcterms:modified xsi:type="dcterms:W3CDTF">2018-07-28T22:23:33Z</dcterms:modified>
</cp:coreProperties>
</file>