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97F5A-3084-49FA-8B51-D831E646408E}" v="1" dt="2019-05-11T22:17:02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tevens" userId="8160db80c1bcff62" providerId="LiveId" clId="{78397F5A-3084-49FA-8B51-D831E646408E}"/>
    <pc:docChg chg="undo modSld modMainMaster">
      <pc:chgData name="Tim Stevens" userId="8160db80c1bcff62" providerId="LiveId" clId="{78397F5A-3084-49FA-8B51-D831E646408E}" dt="2019-05-11T22:21:38.451" v="37" actId="255"/>
      <pc:docMkLst>
        <pc:docMk/>
      </pc:docMkLst>
      <pc:sldChg chg="modSp">
        <pc:chgData name="Tim Stevens" userId="8160db80c1bcff62" providerId="LiveId" clId="{78397F5A-3084-49FA-8B51-D831E646408E}" dt="2019-05-11T22:17:02.056" v="0"/>
        <pc:sldMkLst>
          <pc:docMk/>
          <pc:sldMk cId="462160011" sldId="256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462160011" sldId="256"/>
            <ac:spMk id="2" creationId="{00000000-0000-0000-0000-000000000000}"/>
          </ac:spMkLst>
        </pc:spChg>
      </pc:sldChg>
      <pc:sldChg chg="modSp">
        <pc:chgData name="Tim Stevens" userId="8160db80c1bcff62" providerId="LiveId" clId="{78397F5A-3084-49FA-8B51-D831E646408E}" dt="2019-05-11T22:19:07.985" v="24" actId="115"/>
        <pc:sldMkLst>
          <pc:docMk/>
          <pc:sldMk cId="3552069158" sldId="257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3552069158" sldId="257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9:07.985" v="24" actId="115"/>
          <ac:spMkLst>
            <pc:docMk/>
            <pc:sldMk cId="3552069158" sldId="257"/>
            <ac:spMk id="3" creationId="{00000000-0000-0000-0000-000000000000}"/>
          </ac:spMkLst>
        </pc:spChg>
      </pc:sldChg>
      <pc:sldChg chg="modSp">
        <pc:chgData name="Tim Stevens" userId="8160db80c1bcff62" providerId="LiveId" clId="{78397F5A-3084-49FA-8B51-D831E646408E}" dt="2019-05-11T22:18:47.876" v="20" actId="255"/>
        <pc:sldMkLst>
          <pc:docMk/>
          <pc:sldMk cId="647621410" sldId="259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647621410" sldId="259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8:47.876" v="20" actId="255"/>
          <ac:spMkLst>
            <pc:docMk/>
            <pc:sldMk cId="647621410" sldId="259"/>
            <ac:spMk id="3" creationId="{00000000-0000-0000-0000-000000000000}"/>
          </ac:spMkLst>
        </pc:spChg>
      </pc:sldChg>
      <pc:sldChg chg="modSp">
        <pc:chgData name="Tim Stevens" userId="8160db80c1bcff62" providerId="LiveId" clId="{78397F5A-3084-49FA-8B51-D831E646408E}" dt="2019-05-11T22:18:54.907" v="21" actId="115"/>
        <pc:sldMkLst>
          <pc:docMk/>
          <pc:sldMk cId="2076884444" sldId="260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2076884444" sldId="260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8:54.907" v="21" actId="115"/>
          <ac:spMkLst>
            <pc:docMk/>
            <pc:sldMk cId="2076884444" sldId="260"/>
            <ac:spMk id="3" creationId="{00000000-0000-0000-0000-000000000000}"/>
          </ac:spMkLst>
        </pc:spChg>
      </pc:sldChg>
      <pc:sldChg chg="modSp">
        <pc:chgData name="Tim Stevens" userId="8160db80c1bcff62" providerId="LiveId" clId="{78397F5A-3084-49FA-8B51-D831E646408E}" dt="2019-05-11T22:18:59.157" v="22" actId="115"/>
        <pc:sldMkLst>
          <pc:docMk/>
          <pc:sldMk cId="2181720498" sldId="261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2181720498" sldId="261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8:59.157" v="22" actId="115"/>
          <ac:spMkLst>
            <pc:docMk/>
            <pc:sldMk cId="2181720498" sldId="261"/>
            <ac:spMk id="3" creationId="{00000000-0000-0000-0000-000000000000}"/>
          </ac:spMkLst>
        </pc:spChg>
      </pc:sldChg>
      <pc:sldChg chg="modSp">
        <pc:chgData name="Tim Stevens" userId="8160db80c1bcff62" providerId="LiveId" clId="{78397F5A-3084-49FA-8B51-D831E646408E}" dt="2019-05-11T22:19:03.470" v="23" actId="115"/>
        <pc:sldMkLst>
          <pc:docMk/>
          <pc:sldMk cId="1273698072" sldId="262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1273698072" sldId="262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9:03.470" v="23" actId="115"/>
          <ac:spMkLst>
            <pc:docMk/>
            <pc:sldMk cId="1273698072" sldId="262"/>
            <ac:spMk id="3" creationId="{00000000-0000-0000-0000-000000000000}"/>
          </ac:spMkLst>
        </pc:spChg>
      </pc:sldChg>
      <pc:sldChg chg="modSp">
        <pc:chgData name="Tim Stevens" userId="8160db80c1bcff62" providerId="LiveId" clId="{78397F5A-3084-49FA-8B51-D831E646408E}" dt="2019-05-11T22:21:15.038" v="32" actId="255"/>
        <pc:sldMkLst>
          <pc:docMk/>
          <pc:sldMk cId="1097722395" sldId="263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1097722395" sldId="263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21:15.038" v="32" actId="255"/>
          <ac:spMkLst>
            <pc:docMk/>
            <pc:sldMk cId="1097722395" sldId="263"/>
            <ac:spMk id="3" creationId="{00000000-0000-0000-0000-000000000000}"/>
          </ac:spMkLst>
        </pc:spChg>
      </pc:sldChg>
      <pc:sldChg chg="modSp">
        <pc:chgData name="Tim Stevens" userId="8160db80c1bcff62" providerId="LiveId" clId="{78397F5A-3084-49FA-8B51-D831E646408E}" dt="2019-05-11T22:21:38.451" v="37" actId="255"/>
        <pc:sldMkLst>
          <pc:docMk/>
          <pc:sldMk cId="215757580" sldId="264"/>
        </pc:sldMkLst>
        <pc:spChg chg="mod">
          <ac:chgData name="Tim Stevens" userId="8160db80c1bcff62" providerId="LiveId" clId="{78397F5A-3084-49FA-8B51-D831E646408E}" dt="2019-05-11T22:17:02.056" v="0"/>
          <ac:spMkLst>
            <pc:docMk/>
            <pc:sldMk cId="215757580" sldId="264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21:38.451" v="37" actId="255"/>
          <ac:spMkLst>
            <pc:docMk/>
            <pc:sldMk cId="215757580" sldId="264"/>
            <ac:spMk id="3" creationId="{00000000-0000-0000-0000-000000000000}"/>
          </ac:spMkLst>
        </pc:spChg>
      </pc:sldChg>
      <pc:sldMasterChg chg="modSp modSldLayout">
        <pc:chgData name="Tim Stevens" userId="8160db80c1bcff62" providerId="LiveId" clId="{78397F5A-3084-49FA-8B51-D831E646408E}" dt="2019-05-11T22:17:02.056" v="0"/>
        <pc:sldMasterMkLst>
          <pc:docMk/>
          <pc:sldMasterMk cId="2591991118" sldId="2147483648"/>
        </pc:sldMasterMkLst>
        <pc:spChg chg="mod">
          <ac:chgData name="Tim Stevens" userId="8160db80c1bcff62" providerId="LiveId" clId="{78397F5A-3084-49FA-8B51-D831E646408E}" dt="2019-05-11T22:17:02.056" v="0"/>
          <ac:spMkLst>
            <pc:docMk/>
            <pc:sldMasterMk cId="2591991118" sldId="2147483648"/>
            <ac:spMk id="2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7:02.056" v="0"/>
          <ac:spMkLst>
            <pc:docMk/>
            <pc:sldMasterMk cId="2591991118" sldId="2147483648"/>
            <ac:spMk id="3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7:02.056" v="0"/>
          <ac:spMkLst>
            <pc:docMk/>
            <pc:sldMasterMk cId="2591991118" sldId="2147483648"/>
            <ac:spMk id="4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7:02.056" v="0"/>
          <ac:spMkLst>
            <pc:docMk/>
            <pc:sldMasterMk cId="2591991118" sldId="2147483648"/>
            <ac:spMk id="5" creationId="{00000000-0000-0000-0000-000000000000}"/>
          </ac:spMkLst>
        </pc:spChg>
        <pc:spChg chg="mod">
          <ac:chgData name="Tim Stevens" userId="8160db80c1bcff62" providerId="LiveId" clId="{78397F5A-3084-49FA-8B51-D831E646408E}" dt="2019-05-11T22:17:02.056" v="0"/>
          <ac:spMkLst>
            <pc:docMk/>
            <pc:sldMasterMk cId="2591991118" sldId="2147483648"/>
            <ac:spMk id="6" creationId="{00000000-0000-0000-0000-000000000000}"/>
          </ac:spMkLst>
        </pc:spChg>
        <pc:sldLayoutChg chg="modSp">
          <pc:chgData name="Tim Stevens" userId="8160db80c1bcff62" providerId="LiveId" clId="{78397F5A-3084-49FA-8B51-D831E646408E}" dt="2019-05-11T22:17:02.056" v="0"/>
          <pc:sldLayoutMkLst>
            <pc:docMk/>
            <pc:sldMasterMk cId="2591991118" sldId="2147483648"/>
            <pc:sldLayoutMk cId="3686355015" sldId="2147483649"/>
          </pc:sldLayoutMkLst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3686355015" sldId="2147483649"/>
              <ac:spMk id="2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3686355015" sldId="2147483649"/>
              <ac:spMk id="3" creationId="{00000000-0000-0000-0000-000000000000}"/>
            </ac:spMkLst>
          </pc:spChg>
        </pc:sldLayoutChg>
        <pc:sldLayoutChg chg="modSp">
          <pc:chgData name="Tim Stevens" userId="8160db80c1bcff62" providerId="LiveId" clId="{78397F5A-3084-49FA-8B51-D831E646408E}" dt="2019-05-11T22:17:02.056" v="0"/>
          <pc:sldLayoutMkLst>
            <pc:docMk/>
            <pc:sldMasterMk cId="2591991118" sldId="2147483648"/>
            <pc:sldLayoutMk cId="1481041076" sldId="2147483651"/>
          </pc:sldLayoutMkLst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1481041076" sldId="2147483651"/>
              <ac:spMk id="2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1481041076" sldId="2147483651"/>
              <ac:spMk id="3" creationId="{00000000-0000-0000-0000-000000000000}"/>
            </ac:spMkLst>
          </pc:spChg>
        </pc:sldLayoutChg>
        <pc:sldLayoutChg chg="modSp">
          <pc:chgData name="Tim Stevens" userId="8160db80c1bcff62" providerId="LiveId" clId="{78397F5A-3084-49FA-8B51-D831E646408E}" dt="2019-05-11T22:17:02.056" v="0"/>
          <pc:sldLayoutMkLst>
            <pc:docMk/>
            <pc:sldMasterMk cId="2591991118" sldId="2147483648"/>
            <pc:sldLayoutMk cId="2051397020" sldId="2147483652"/>
          </pc:sldLayoutMkLst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2051397020" sldId="2147483652"/>
              <ac:spMk id="3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2051397020" sldId="2147483652"/>
              <ac:spMk id="4" creationId="{00000000-0000-0000-0000-000000000000}"/>
            </ac:spMkLst>
          </pc:spChg>
        </pc:sldLayoutChg>
        <pc:sldLayoutChg chg="modSp">
          <pc:chgData name="Tim Stevens" userId="8160db80c1bcff62" providerId="LiveId" clId="{78397F5A-3084-49FA-8B51-D831E646408E}" dt="2019-05-11T22:17:02.056" v="0"/>
          <pc:sldLayoutMkLst>
            <pc:docMk/>
            <pc:sldMasterMk cId="2591991118" sldId="2147483648"/>
            <pc:sldLayoutMk cId="129370072" sldId="2147483653"/>
          </pc:sldLayoutMkLst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129370072" sldId="2147483653"/>
              <ac:spMk id="3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129370072" sldId="2147483653"/>
              <ac:spMk id="4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129370072" sldId="2147483653"/>
              <ac:spMk id="5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129370072" sldId="2147483653"/>
              <ac:spMk id="6" creationId="{00000000-0000-0000-0000-000000000000}"/>
            </ac:spMkLst>
          </pc:spChg>
        </pc:sldLayoutChg>
        <pc:sldLayoutChg chg="modSp">
          <pc:chgData name="Tim Stevens" userId="8160db80c1bcff62" providerId="LiveId" clId="{78397F5A-3084-49FA-8B51-D831E646408E}" dt="2019-05-11T22:17:02.056" v="0"/>
          <pc:sldLayoutMkLst>
            <pc:docMk/>
            <pc:sldMasterMk cId="2591991118" sldId="2147483648"/>
            <pc:sldLayoutMk cId="3003908103" sldId="2147483656"/>
          </pc:sldLayoutMkLst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3003908103" sldId="2147483656"/>
              <ac:spMk id="2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3003908103" sldId="2147483656"/>
              <ac:spMk id="3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3003908103" sldId="2147483656"/>
              <ac:spMk id="4" creationId="{00000000-0000-0000-0000-000000000000}"/>
            </ac:spMkLst>
          </pc:spChg>
        </pc:sldLayoutChg>
        <pc:sldLayoutChg chg="modSp">
          <pc:chgData name="Tim Stevens" userId="8160db80c1bcff62" providerId="LiveId" clId="{78397F5A-3084-49FA-8B51-D831E646408E}" dt="2019-05-11T22:17:02.056" v="0"/>
          <pc:sldLayoutMkLst>
            <pc:docMk/>
            <pc:sldMasterMk cId="2591991118" sldId="2147483648"/>
            <pc:sldLayoutMk cId="2621043637" sldId="2147483657"/>
          </pc:sldLayoutMkLst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2621043637" sldId="2147483657"/>
              <ac:spMk id="2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2621043637" sldId="2147483657"/>
              <ac:spMk id="3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2621043637" sldId="2147483657"/>
              <ac:spMk id="4" creationId="{00000000-0000-0000-0000-000000000000}"/>
            </ac:spMkLst>
          </pc:spChg>
        </pc:sldLayoutChg>
        <pc:sldLayoutChg chg="modSp">
          <pc:chgData name="Tim Stevens" userId="8160db80c1bcff62" providerId="LiveId" clId="{78397F5A-3084-49FA-8B51-D831E646408E}" dt="2019-05-11T22:17:02.056" v="0"/>
          <pc:sldLayoutMkLst>
            <pc:docMk/>
            <pc:sldMasterMk cId="2591991118" sldId="2147483648"/>
            <pc:sldLayoutMk cId="616824212" sldId="2147483659"/>
          </pc:sldLayoutMkLst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616824212" sldId="2147483659"/>
              <ac:spMk id="2" creationId="{00000000-0000-0000-0000-000000000000}"/>
            </ac:spMkLst>
          </pc:spChg>
          <pc:spChg chg="mod">
            <ac:chgData name="Tim Stevens" userId="8160db80c1bcff62" providerId="LiveId" clId="{78397F5A-3084-49FA-8B51-D831E646408E}" dt="2019-05-11T22:17:02.056" v="0"/>
            <ac:spMkLst>
              <pc:docMk/>
              <pc:sldMasterMk cId="2591991118" sldId="2147483648"/>
              <pc:sldLayoutMk cId="616824212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5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4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2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5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0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4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36C5-A260-47B5-9E1F-E1A18F8D24D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D5207-8EB6-4473-9FD3-1EF10BC3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9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1"/>
            <a:ext cx="59436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laska Extrabold" panose="020E0802030304020204" pitchFamily="34" charset="0"/>
              </a:rPr>
              <a:t>The Influence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6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Remembering Our Influence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4000" dirty="0"/>
              <a:t>“</a:t>
            </a:r>
            <a:r>
              <a:rPr lang="en-US" sz="4000" u="sng" dirty="0"/>
              <a:t>You are the salt of the earth</a:t>
            </a:r>
            <a:r>
              <a:rPr lang="en-US" sz="4000" dirty="0"/>
              <a:t>…”</a:t>
            </a:r>
          </a:p>
          <a:p>
            <a:pPr lvl="1"/>
            <a:r>
              <a:rPr lang="en-US" sz="4000" dirty="0"/>
              <a:t>(Matt. 5:1-2, 3-12)</a:t>
            </a:r>
          </a:p>
          <a:p>
            <a:pPr lvl="1"/>
            <a:r>
              <a:rPr lang="en-US" sz="4000" dirty="0"/>
              <a:t>Ezek. 16:4; Lev. 2:13; Rom. 12:1</a:t>
            </a:r>
          </a:p>
        </p:txBody>
      </p:sp>
    </p:spTree>
    <p:extLst>
      <p:ext uri="{BB962C8B-B14F-4D97-AF65-F5344CB8AC3E}">
        <p14:creationId xmlns:p14="http://schemas.microsoft.com/office/powerpoint/2010/main" val="355206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Remembering Our Influence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“You are the salt of the earth…”</a:t>
            </a:r>
          </a:p>
          <a:p>
            <a:r>
              <a:rPr lang="en-US" sz="4000" dirty="0"/>
              <a:t>“…</a:t>
            </a:r>
            <a:r>
              <a:rPr lang="en-US" sz="4000" u="sng" dirty="0"/>
              <a:t>but if the salt loses its flavor, how shall it be seasoned</a:t>
            </a:r>
            <a:r>
              <a:rPr lang="en-US" sz="4000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127369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Remembering Our Influence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“You are the salt of the earth…”</a:t>
            </a:r>
          </a:p>
          <a:p>
            <a:r>
              <a:rPr lang="en-US" sz="3600" dirty="0"/>
              <a:t>“…but if the salt loses its flavor, how shall it be seasoned?”</a:t>
            </a:r>
          </a:p>
          <a:p>
            <a:r>
              <a:rPr lang="en-US" sz="4000" dirty="0"/>
              <a:t>“</a:t>
            </a:r>
            <a:r>
              <a:rPr lang="en-US" sz="4000" u="sng" dirty="0"/>
              <a:t>It is then good for nothing</a:t>
            </a:r>
            <a:r>
              <a:rPr lang="en-US" sz="4000" dirty="0"/>
              <a:t>...”</a:t>
            </a:r>
          </a:p>
          <a:p>
            <a:pPr lvl="1"/>
            <a:r>
              <a:rPr lang="en-US" sz="4000" dirty="0"/>
              <a:t>Matt. 25:30</a:t>
            </a:r>
          </a:p>
        </p:txBody>
      </p:sp>
    </p:spTree>
    <p:extLst>
      <p:ext uri="{BB962C8B-B14F-4D97-AF65-F5344CB8AC3E}">
        <p14:creationId xmlns:p14="http://schemas.microsoft.com/office/powerpoint/2010/main" val="218172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Remembering Our Influence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“You are the salt of the earth…”</a:t>
            </a:r>
          </a:p>
          <a:p>
            <a:r>
              <a:rPr lang="en-US" sz="3600" dirty="0"/>
              <a:t>“…but if the salt loses its flavor, how shall it be seasoned?”</a:t>
            </a:r>
          </a:p>
          <a:p>
            <a:r>
              <a:rPr lang="en-US" sz="3600" dirty="0"/>
              <a:t>“It is then good for nothing...”</a:t>
            </a:r>
          </a:p>
          <a:p>
            <a:r>
              <a:rPr lang="en-US" sz="4000" dirty="0"/>
              <a:t>“</a:t>
            </a:r>
            <a:r>
              <a:rPr lang="en-US" sz="4000" u="sng" dirty="0"/>
              <a:t>You are the light of the world</a:t>
            </a:r>
            <a:r>
              <a:rPr lang="en-US" sz="4000" dirty="0"/>
              <a:t>”</a:t>
            </a:r>
          </a:p>
          <a:p>
            <a:pPr lvl="1"/>
            <a:r>
              <a:rPr lang="en-US" sz="4000" dirty="0"/>
              <a:t>John 8:12; John 9:5; John 1:4-9</a:t>
            </a:r>
          </a:p>
        </p:txBody>
      </p:sp>
    </p:spTree>
    <p:extLst>
      <p:ext uri="{BB962C8B-B14F-4D97-AF65-F5344CB8AC3E}">
        <p14:creationId xmlns:p14="http://schemas.microsoft.com/office/powerpoint/2010/main" val="207688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Remembering Our Influence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“You are the salt of the earth…”</a:t>
            </a:r>
          </a:p>
          <a:p>
            <a:r>
              <a:rPr lang="en-US" sz="3600" dirty="0"/>
              <a:t>“…but if the salt loses its flavor, how shall it be seasoned?”</a:t>
            </a:r>
          </a:p>
          <a:p>
            <a:r>
              <a:rPr lang="en-US" sz="3600" dirty="0"/>
              <a:t>“It is then good for nothing...”</a:t>
            </a:r>
          </a:p>
          <a:p>
            <a:r>
              <a:rPr lang="en-US" sz="3600" dirty="0"/>
              <a:t>“You are the light of the world”</a:t>
            </a:r>
          </a:p>
          <a:p>
            <a:r>
              <a:rPr lang="en-US" sz="4000" u="sng" dirty="0"/>
              <a:t>“A city that is set on a hill cannot be hidden”</a:t>
            </a:r>
          </a:p>
        </p:txBody>
      </p:sp>
    </p:spTree>
    <p:extLst>
      <p:ext uri="{BB962C8B-B14F-4D97-AF65-F5344CB8AC3E}">
        <p14:creationId xmlns:p14="http://schemas.microsoft.com/office/powerpoint/2010/main" val="64762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Remembering Our Influence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“You are the salt of the earth…”</a:t>
            </a:r>
          </a:p>
          <a:p>
            <a:r>
              <a:rPr lang="en-US" sz="3600" dirty="0"/>
              <a:t>“…but if the salt loses its flavor, how shall it be seasoned?”</a:t>
            </a:r>
          </a:p>
          <a:p>
            <a:r>
              <a:rPr lang="en-US" sz="3600" dirty="0"/>
              <a:t>“It is then good for nothing...”</a:t>
            </a:r>
          </a:p>
          <a:p>
            <a:r>
              <a:rPr lang="en-US" sz="3600" dirty="0"/>
              <a:t>“You are the light of the world”</a:t>
            </a:r>
          </a:p>
          <a:p>
            <a:r>
              <a:rPr lang="en-US" sz="3600" dirty="0"/>
              <a:t>“A city that is set on a hill cannot be hidden”</a:t>
            </a:r>
          </a:p>
          <a:p>
            <a:r>
              <a:rPr lang="en-US" sz="4000" dirty="0"/>
              <a:t>“</a:t>
            </a:r>
            <a:r>
              <a:rPr lang="en-US" sz="4000" u="sng" dirty="0"/>
              <a:t>Nor do they light a lamp</a:t>
            </a:r>
            <a:r>
              <a:rPr lang="en-US" sz="4000" dirty="0"/>
              <a:t>…”</a:t>
            </a:r>
          </a:p>
          <a:p>
            <a:pPr lvl="1"/>
            <a:r>
              <a:rPr lang="en-US" sz="4000" dirty="0"/>
              <a:t>Eph. 5:8, 11; Luke 1:79</a:t>
            </a:r>
          </a:p>
        </p:txBody>
      </p:sp>
    </p:spTree>
    <p:extLst>
      <p:ext uri="{BB962C8B-B14F-4D97-AF65-F5344CB8AC3E}">
        <p14:creationId xmlns:p14="http://schemas.microsoft.com/office/powerpoint/2010/main" val="109772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Remembering Our Influence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12192000" cy="6019800"/>
          </a:xfrm>
        </p:spPr>
        <p:txBody>
          <a:bodyPr>
            <a:normAutofit/>
          </a:bodyPr>
          <a:lstStyle/>
          <a:p>
            <a:r>
              <a:rPr lang="en-US" sz="3600" dirty="0"/>
              <a:t>“You are the salt of the earth…”</a:t>
            </a:r>
          </a:p>
          <a:p>
            <a:r>
              <a:rPr lang="en-US" sz="3600" dirty="0"/>
              <a:t>“…but if the salt loses its flavor, how shall it be seasoned?”</a:t>
            </a:r>
          </a:p>
          <a:p>
            <a:r>
              <a:rPr lang="en-US" sz="3600" dirty="0"/>
              <a:t>“It is then good for nothing...”</a:t>
            </a:r>
          </a:p>
          <a:p>
            <a:r>
              <a:rPr lang="en-US" sz="3600" dirty="0"/>
              <a:t>“You are the light of the world”</a:t>
            </a:r>
          </a:p>
          <a:p>
            <a:r>
              <a:rPr lang="en-US" sz="3600" dirty="0"/>
              <a:t>“A city that is set on a hill cannot be hidden”</a:t>
            </a:r>
          </a:p>
          <a:p>
            <a:r>
              <a:rPr lang="en-US" sz="3600" dirty="0"/>
              <a:t>“Nor do they light a lamp…”</a:t>
            </a:r>
          </a:p>
          <a:p>
            <a:r>
              <a:rPr lang="en-US" sz="4000" dirty="0"/>
              <a:t>“</a:t>
            </a:r>
            <a:r>
              <a:rPr lang="en-US" sz="4000" u="sng" dirty="0"/>
              <a:t>Let your light so shine</a:t>
            </a:r>
            <a:r>
              <a:rPr lang="en-US" sz="4000" dirty="0"/>
              <a:t>…”</a:t>
            </a:r>
          </a:p>
          <a:p>
            <a:pPr lvl="1"/>
            <a:r>
              <a:rPr lang="en-US" sz="4000" dirty="0"/>
              <a:t>3 John 9; Gal. 2:20</a:t>
            </a:r>
          </a:p>
        </p:txBody>
      </p:sp>
    </p:spTree>
    <p:extLst>
      <p:ext uri="{BB962C8B-B14F-4D97-AF65-F5344CB8AC3E}">
        <p14:creationId xmlns:p14="http://schemas.microsoft.com/office/powerpoint/2010/main" val="21575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2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14475</TotalTime>
  <Words>380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Alaska Extrabold</vt:lpstr>
      <vt:lpstr>Arial</vt:lpstr>
      <vt:lpstr>Calibri</vt:lpstr>
      <vt:lpstr>Office Theme</vt:lpstr>
      <vt:lpstr>The Influence of</vt:lpstr>
      <vt:lpstr>Remembering Our Influence In The World</vt:lpstr>
      <vt:lpstr>Remembering Our Influence In The World</vt:lpstr>
      <vt:lpstr>Remembering Our Influence In The World</vt:lpstr>
      <vt:lpstr>Remembering Our Influence In The World</vt:lpstr>
      <vt:lpstr>Remembering Our Influence In The World</vt:lpstr>
      <vt:lpstr>Remembering Our Influence In The World</vt:lpstr>
      <vt:lpstr>Remembering Our Influence In The World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</dc:title>
  <dc:creator>Tim</dc:creator>
  <cp:lastModifiedBy>Tim Stevens</cp:lastModifiedBy>
  <cp:revision>5</cp:revision>
  <dcterms:created xsi:type="dcterms:W3CDTF">2016-05-22T04:31:15Z</dcterms:created>
  <dcterms:modified xsi:type="dcterms:W3CDTF">2019-05-11T22:21:46Z</dcterms:modified>
</cp:coreProperties>
</file>