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3" r:id="rId5"/>
    <p:sldId id="284" r:id="rId6"/>
    <p:sldId id="285" r:id="rId7"/>
    <p:sldId id="286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Stevens" userId="8160db80c1bcff62" providerId="LiveId" clId="{0F0BC8A6-0FA4-4192-B02D-42F978A6CC01}"/>
    <pc:docChg chg="delSld delMainMaster">
      <pc:chgData name="Tim Stevens" userId="8160db80c1bcff62" providerId="LiveId" clId="{0F0BC8A6-0FA4-4192-B02D-42F978A6CC01}" dt="2019-05-11T22:37:23.497" v="12" actId="2696"/>
      <pc:docMkLst>
        <pc:docMk/>
      </pc:docMkLst>
      <pc:sldChg chg="del">
        <pc:chgData name="Tim Stevens" userId="8160db80c1bcff62" providerId="LiveId" clId="{0F0BC8A6-0FA4-4192-B02D-42F978A6CC01}" dt="2019-05-11T22:37:23.387" v="0" actId="2696"/>
        <pc:sldMkLst>
          <pc:docMk/>
          <pc:sldMk cId="1125284940" sldId="279"/>
        </pc:sldMkLst>
      </pc:sldChg>
      <pc:sldMasterChg chg="del delSldLayout">
        <pc:chgData name="Tim Stevens" userId="8160db80c1bcff62" providerId="LiveId" clId="{0F0BC8A6-0FA4-4192-B02D-42F978A6CC01}" dt="2019-05-11T22:37:23.497" v="12" actId="2696"/>
        <pc:sldMasterMkLst>
          <pc:docMk/>
          <pc:sldMasterMk cId="941767867" sldId="2147483660"/>
        </pc:sldMasterMkLst>
        <pc:sldLayoutChg chg="del">
          <pc:chgData name="Tim Stevens" userId="8160db80c1bcff62" providerId="LiveId" clId="{0F0BC8A6-0FA4-4192-B02D-42F978A6CC01}" dt="2019-05-11T22:37:23.419" v="1" actId="2696"/>
          <pc:sldLayoutMkLst>
            <pc:docMk/>
            <pc:sldMasterMk cId="941767867" sldId="2147483660"/>
            <pc:sldLayoutMk cId="3203584750" sldId="2147483661"/>
          </pc:sldLayoutMkLst>
        </pc:sldLayoutChg>
        <pc:sldLayoutChg chg="del">
          <pc:chgData name="Tim Stevens" userId="8160db80c1bcff62" providerId="LiveId" clId="{0F0BC8A6-0FA4-4192-B02D-42F978A6CC01}" dt="2019-05-11T22:37:23.434" v="2" actId="2696"/>
          <pc:sldLayoutMkLst>
            <pc:docMk/>
            <pc:sldMasterMk cId="941767867" sldId="2147483660"/>
            <pc:sldLayoutMk cId="3834000711" sldId="2147483662"/>
          </pc:sldLayoutMkLst>
        </pc:sldLayoutChg>
        <pc:sldLayoutChg chg="del">
          <pc:chgData name="Tim Stevens" userId="8160db80c1bcff62" providerId="LiveId" clId="{0F0BC8A6-0FA4-4192-B02D-42F978A6CC01}" dt="2019-05-11T22:37:23.434" v="3" actId="2696"/>
          <pc:sldLayoutMkLst>
            <pc:docMk/>
            <pc:sldMasterMk cId="941767867" sldId="2147483660"/>
            <pc:sldLayoutMk cId="326095233" sldId="2147483663"/>
          </pc:sldLayoutMkLst>
        </pc:sldLayoutChg>
        <pc:sldLayoutChg chg="del">
          <pc:chgData name="Tim Stevens" userId="8160db80c1bcff62" providerId="LiveId" clId="{0F0BC8A6-0FA4-4192-B02D-42F978A6CC01}" dt="2019-05-11T22:37:23.434" v="4" actId="2696"/>
          <pc:sldLayoutMkLst>
            <pc:docMk/>
            <pc:sldMasterMk cId="941767867" sldId="2147483660"/>
            <pc:sldLayoutMk cId="790610511" sldId="2147483664"/>
          </pc:sldLayoutMkLst>
        </pc:sldLayoutChg>
        <pc:sldLayoutChg chg="del">
          <pc:chgData name="Tim Stevens" userId="8160db80c1bcff62" providerId="LiveId" clId="{0F0BC8A6-0FA4-4192-B02D-42F978A6CC01}" dt="2019-05-11T22:37:23.450" v="5" actId="2696"/>
          <pc:sldLayoutMkLst>
            <pc:docMk/>
            <pc:sldMasterMk cId="941767867" sldId="2147483660"/>
            <pc:sldLayoutMk cId="1092325416" sldId="2147483665"/>
          </pc:sldLayoutMkLst>
        </pc:sldLayoutChg>
        <pc:sldLayoutChg chg="del">
          <pc:chgData name="Tim Stevens" userId="8160db80c1bcff62" providerId="LiveId" clId="{0F0BC8A6-0FA4-4192-B02D-42F978A6CC01}" dt="2019-05-11T22:37:23.450" v="6" actId="2696"/>
          <pc:sldLayoutMkLst>
            <pc:docMk/>
            <pc:sldMasterMk cId="941767867" sldId="2147483660"/>
            <pc:sldLayoutMk cId="571746918" sldId="2147483666"/>
          </pc:sldLayoutMkLst>
        </pc:sldLayoutChg>
        <pc:sldLayoutChg chg="del">
          <pc:chgData name="Tim Stevens" userId="8160db80c1bcff62" providerId="LiveId" clId="{0F0BC8A6-0FA4-4192-B02D-42F978A6CC01}" dt="2019-05-11T22:37:23.466" v="7" actId="2696"/>
          <pc:sldLayoutMkLst>
            <pc:docMk/>
            <pc:sldMasterMk cId="941767867" sldId="2147483660"/>
            <pc:sldLayoutMk cId="1025263421" sldId="2147483667"/>
          </pc:sldLayoutMkLst>
        </pc:sldLayoutChg>
        <pc:sldLayoutChg chg="del">
          <pc:chgData name="Tim Stevens" userId="8160db80c1bcff62" providerId="LiveId" clId="{0F0BC8A6-0FA4-4192-B02D-42F978A6CC01}" dt="2019-05-11T22:37:23.466" v="8" actId="2696"/>
          <pc:sldLayoutMkLst>
            <pc:docMk/>
            <pc:sldMasterMk cId="941767867" sldId="2147483660"/>
            <pc:sldLayoutMk cId="1169622232" sldId="2147483668"/>
          </pc:sldLayoutMkLst>
        </pc:sldLayoutChg>
        <pc:sldLayoutChg chg="del">
          <pc:chgData name="Tim Stevens" userId="8160db80c1bcff62" providerId="LiveId" clId="{0F0BC8A6-0FA4-4192-B02D-42F978A6CC01}" dt="2019-05-11T22:37:23.481" v="9" actId="2696"/>
          <pc:sldLayoutMkLst>
            <pc:docMk/>
            <pc:sldMasterMk cId="941767867" sldId="2147483660"/>
            <pc:sldLayoutMk cId="794040545" sldId="2147483669"/>
          </pc:sldLayoutMkLst>
        </pc:sldLayoutChg>
        <pc:sldLayoutChg chg="del">
          <pc:chgData name="Tim Stevens" userId="8160db80c1bcff62" providerId="LiveId" clId="{0F0BC8A6-0FA4-4192-B02D-42F978A6CC01}" dt="2019-05-11T22:37:23.481" v="10" actId="2696"/>
          <pc:sldLayoutMkLst>
            <pc:docMk/>
            <pc:sldMasterMk cId="941767867" sldId="2147483660"/>
            <pc:sldLayoutMk cId="1824809337" sldId="2147483670"/>
          </pc:sldLayoutMkLst>
        </pc:sldLayoutChg>
        <pc:sldLayoutChg chg="del">
          <pc:chgData name="Tim Stevens" userId="8160db80c1bcff62" providerId="LiveId" clId="{0F0BC8A6-0FA4-4192-B02D-42F978A6CC01}" dt="2019-05-11T22:37:23.481" v="11" actId="2696"/>
          <pc:sldLayoutMkLst>
            <pc:docMk/>
            <pc:sldMasterMk cId="941767867" sldId="2147483660"/>
            <pc:sldLayoutMk cId="2867681199" sldId="2147483671"/>
          </pc:sldLayoutMkLst>
        </pc:sldLayoutChg>
      </pc:sldMasterChg>
    </pc:docChg>
  </pc:docChgLst>
  <pc:docChgLst>
    <pc:chgData name="Tim Stevens" userId="8160db80c1bcff62" providerId="LiveId" clId="{30A9CC47-B473-42DF-AE7C-AA216C6FD676}"/>
    <pc:docChg chg="addSld delSld modSld sldOrd">
      <pc:chgData name="Tim Stevens" userId="8160db80c1bcff62" providerId="LiveId" clId="{30A9CC47-B473-42DF-AE7C-AA216C6FD676}" dt="2019-03-08T22:28:47.469" v="4" actId="2696"/>
      <pc:docMkLst>
        <pc:docMk/>
      </pc:docMkLst>
      <pc:sldChg chg="modSp">
        <pc:chgData name="Tim Stevens" userId="8160db80c1bcff62" providerId="LiveId" clId="{30A9CC47-B473-42DF-AE7C-AA216C6FD676}" dt="2019-03-08T22:25:17.973" v="1" actId="20577"/>
        <pc:sldMkLst>
          <pc:docMk/>
          <pc:sldMk cId="3430726387" sldId="280"/>
        </pc:sldMkLst>
        <pc:spChg chg="mod">
          <ac:chgData name="Tim Stevens" userId="8160db80c1bcff62" providerId="LiveId" clId="{30A9CC47-B473-42DF-AE7C-AA216C6FD676}" dt="2019-03-08T22:25:17.973" v="1" actId="20577"/>
          <ac:spMkLst>
            <pc:docMk/>
            <pc:sldMk cId="3430726387" sldId="280"/>
            <ac:spMk id="3" creationId="{D6557B8B-C934-46B7-8E68-074BD98586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2BDD7-BECE-42CF-AB50-6A89F2A8F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B373C-74D9-470D-A66A-2CE33219D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D1DD9-1BDA-4812-BA43-92A432294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7238D-3144-424E-BA04-EE69844C5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F1E87-A6FF-4F31-985E-36BEF9D3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1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8CE2-222C-40C2-8664-98410E826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3F954-6117-4A91-A186-E42BFA66E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079DA-3C53-4C16-982D-6C19579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86D41-0E84-416A-9F3E-62CB601A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AECE4-6D0B-48B4-8E25-10C1BAE3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1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190E5B-D210-441F-B264-A20D7619D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E5F59-EC26-4C26-B9CE-86763499A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89019-4924-4585-8506-D16742BF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17F02-B445-4192-8EE6-8C7C8C6B1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B3C40-F99C-4D6A-B87E-87C689C0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2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5C5BD-E289-4557-A7D2-D6D08C21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4EA60-D4AA-445C-86BB-225BFF777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B5113-85F8-41E8-87F4-5E71D16C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3C67A-E7DA-4123-B033-15E2355B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49F38-BE11-4D59-8E33-F52B6189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3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879D-E3E4-4060-9B69-87FD7A0E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26827-61CA-4A14-8F09-CD4018B6C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57C38-AA9C-45F1-9FA8-3784E62E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9C64D-503B-4F4C-9078-AC672CC35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C53E9-BFB4-432D-B6D3-8C19C047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8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7715A-8A4D-4784-82B1-56384E6A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8A1B-63AF-46CB-9B1D-11E55100A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22F8E-A054-4AF1-8669-B1812A1C0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BA40B-AC72-4500-8CF2-20489FD4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CB99-85F1-4EFF-809D-29C843B12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B1FD1-5447-4CEA-A286-8D8DDB4F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2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C8598-FBED-40DF-811A-2FBA330A4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CA970-9E63-4738-9FA2-E67BE147A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31EF7-8949-4514-A0A6-0E9007D4D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7B9B7C-BEAD-4318-83B1-BE04EDC1A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150055-3A55-40F7-93E4-42BB2A46F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BCAFB5-15D0-42A2-8332-6BB8440B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663D09-2763-4568-8697-6B96DEB0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BCF45E-7837-438A-B354-5BB1D76E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9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12386-FCC1-47B4-BD37-25CB684E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B041F8-C2A5-4714-A221-C0F7BA2D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A686C-1D53-47EA-B981-BC810528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A675E-D193-4A43-8554-DF934F68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3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E0696-CD3A-4E37-B635-1B5F0DB0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CDEB44-481B-4141-B4BF-46FC6808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7E44A-32A2-4523-B798-B4BAFE51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4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A095D-8816-4238-A097-AA455107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79E6-6D84-4242-A64B-FB7986E9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BDEBA-C516-45E7-ABD1-20793ECFA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28C4E-43A2-4F66-A432-20F2B3A44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261F8-DDF7-401B-8419-57AA99D74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BCB7C-D217-49C0-A556-81BD8B44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9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EAF2D-20B7-4C5A-816C-2D7945E60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793E68-61FC-48F8-8533-EC327EBDA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D03AF-BB39-4DFF-BC81-73BB187F0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0744F-B874-41F5-81A0-C0867E4F4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94FB2-A8A5-4616-965B-B8AFB859E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BC0B7-A5F6-46FE-A9FF-D1F9B8C4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1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864FC-0FF9-4086-AE30-C287C42D2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5892C-73A0-4362-BB35-961D42B78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1D598-7BB3-4113-BFBE-1E9E5C649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AEBC1-F5AA-44B6-A1AF-C90C0BDB007E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BEADF-1960-4F90-92EC-FA400F402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52737-ADFC-4A51-8B7D-61F01B9D6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F431-54A2-4A69-A879-EF164D4A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6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4603F-86ED-4105-AE5D-B49C4AE94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5718048" cy="1010603"/>
          </a:xfrm>
          <a:solidFill>
            <a:schemeClr val="tx1"/>
          </a:solidFill>
          <a:effectLst>
            <a:softEdge rad="266700"/>
          </a:effectLst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“Tear Your Heart”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C88C1-D517-416A-86AC-BB9364F367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5D2B-2042-4472-8035-170DBB04D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1"/>
            <a:ext cx="6071616" cy="890015"/>
          </a:xfrm>
          <a:solidFill>
            <a:schemeClr val="tx1"/>
          </a:solidFill>
          <a:effectLst>
            <a:softEdge rad="114300"/>
          </a:effectLst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8B8B"/>
                </a:solidFill>
              </a:rPr>
              <a:t>Tear Your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7B8B-C934-46B7-8E68-074BD9858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0016"/>
            <a:ext cx="12192000" cy="5967984"/>
          </a:xfrm>
        </p:spPr>
        <p:txBody>
          <a:bodyPr>
            <a:noAutofit/>
          </a:bodyPr>
          <a:lstStyle/>
          <a:p>
            <a:r>
              <a:rPr lang="en-US" sz="4000" b="1" u="sng" dirty="0"/>
              <a:t>Destruction</a:t>
            </a:r>
          </a:p>
          <a:p>
            <a:pPr lvl="1"/>
            <a:r>
              <a:rPr lang="en-US" sz="4000"/>
              <a:t>Joel 1:2-4  </a:t>
            </a:r>
            <a:endParaRPr lang="en-US" sz="4000" dirty="0"/>
          </a:p>
          <a:p>
            <a:pPr lvl="1"/>
            <a:r>
              <a:rPr lang="en-US" sz="4000" dirty="0"/>
              <a:t>Description of the Damage – vss. 7, 10, 12</a:t>
            </a:r>
          </a:p>
          <a:p>
            <a:pPr lvl="1"/>
            <a:r>
              <a:rPr lang="en-US" sz="4000" dirty="0"/>
              <a:t>The Desired Response – vss. 5, 8, 11, 13-14</a:t>
            </a:r>
          </a:p>
          <a:p>
            <a:pPr lvl="1"/>
            <a:r>
              <a:rPr lang="en-US" sz="4000" dirty="0"/>
              <a:t>“The Day of the Lord Is Near” – vs. 15</a:t>
            </a:r>
          </a:p>
          <a:p>
            <a:pPr lvl="1"/>
            <a:r>
              <a:rPr lang="en-US" sz="4000" dirty="0"/>
              <a:t>The Great Destruction – Joel 2:1-11</a:t>
            </a:r>
          </a:p>
        </p:txBody>
      </p:sp>
    </p:spTree>
    <p:extLst>
      <p:ext uri="{BB962C8B-B14F-4D97-AF65-F5344CB8AC3E}">
        <p14:creationId xmlns:p14="http://schemas.microsoft.com/office/powerpoint/2010/main" val="343072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5D2B-2042-4472-8035-170DBB04D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1"/>
            <a:ext cx="6071616" cy="890015"/>
          </a:xfrm>
          <a:solidFill>
            <a:schemeClr val="tx1"/>
          </a:solidFill>
          <a:effectLst>
            <a:softEdge rad="114300"/>
          </a:effectLst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8B8B"/>
                </a:solidFill>
              </a:rPr>
              <a:t>Tear Your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7B8B-C934-46B7-8E68-074BD9858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0016"/>
            <a:ext cx="12192000" cy="5967984"/>
          </a:xfrm>
        </p:spPr>
        <p:txBody>
          <a:bodyPr>
            <a:noAutofit/>
          </a:bodyPr>
          <a:lstStyle/>
          <a:p>
            <a:r>
              <a:rPr lang="en-US" sz="4000" dirty="0"/>
              <a:t>Destruction</a:t>
            </a:r>
          </a:p>
          <a:p>
            <a:r>
              <a:rPr lang="en-US" sz="4000" b="1" u="sng" dirty="0"/>
              <a:t>Invitation</a:t>
            </a:r>
          </a:p>
          <a:p>
            <a:pPr lvl="1"/>
            <a:r>
              <a:rPr lang="en-US" sz="4000" dirty="0"/>
              <a:t>Joel 2:12-14</a:t>
            </a:r>
          </a:p>
          <a:p>
            <a:pPr lvl="1"/>
            <a:r>
              <a:rPr lang="en-US" sz="4000" dirty="0"/>
              <a:t>“So Rend/Tear Your Hearts, &amp; Not Your Garments”</a:t>
            </a:r>
          </a:p>
          <a:p>
            <a:pPr lvl="2"/>
            <a:r>
              <a:rPr lang="en-US" sz="4000" dirty="0"/>
              <a:t>Vs. 13</a:t>
            </a:r>
          </a:p>
          <a:p>
            <a:pPr lvl="2"/>
            <a:r>
              <a:rPr lang="en-US" sz="4000" dirty="0"/>
              <a:t>Psalm 51:16-17</a:t>
            </a:r>
          </a:p>
          <a:p>
            <a:pPr lvl="1"/>
            <a:r>
              <a:rPr lang="en-US" sz="4000" dirty="0"/>
              <a:t>“Return To The Lord Your God”</a:t>
            </a:r>
          </a:p>
          <a:p>
            <a:pPr lvl="2"/>
            <a:r>
              <a:rPr lang="en-US" sz="4000" dirty="0"/>
              <a:t>Joel 2:13, 15-17</a:t>
            </a:r>
          </a:p>
        </p:txBody>
      </p:sp>
    </p:spTree>
    <p:extLst>
      <p:ext uri="{BB962C8B-B14F-4D97-AF65-F5344CB8AC3E}">
        <p14:creationId xmlns:p14="http://schemas.microsoft.com/office/powerpoint/2010/main" val="39811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5D2B-2042-4472-8035-170DBB04D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1"/>
            <a:ext cx="6071616" cy="890015"/>
          </a:xfrm>
          <a:solidFill>
            <a:schemeClr val="tx1"/>
          </a:solidFill>
          <a:effectLst>
            <a:softEdge rad="114300"/>
          </a:effectLst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8B8B"/>
                </a:solidFill>
              </a:rPr>
              <a:t>Tear Your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7B8B-C934-46B7-8E68-074BD9858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0016"/>
            <a:ext cx="12192000" cy="5967984"/>
          </a:xfrm>
        </p:spPr>
        <p:txBody>
          <a:bodyPr>
            <a:noAutofit/>
          </a:bodyPr>
          <a:lstStyle/>
          <a:p>
            <a:r>
              <a:rPr lang="en-US" sz="4000" dirty="0"/>
              <a:t>Destruction</a:t>
            </a:r>
          </a:p>
          <a:p>
            <a:r>
              <a:rPr lang="en-US" sz="4000" dirty="0"/>
              <a:t>Invitation</a:t>
            </a:r>
          </a:p>
          <a:p>
            <a:r>
              <a:rPr lang="en-US" sz="4000" b="1" u="sng" dirty="0"/>
              <a:t>Restoration</a:t>
            </a:r>
          </a:p>
          <a:p>
            <a:pPr lvl="1"/>
            <a:r>
              <a:rPr lang="en-US" sz="4000" dirty="0"/>
              <a:t>Joel 2:18, 26-27</a:t>
            </a:r>
          </a:p>
          <a:p>
            <a:pPr lvl="1"/>
            <a:r>
              <a:rPr lang="en-US" sz="4000" dirty="0"/>
              <a:t>Spiritual Restoration</a:t>
            </a:r>
          </a:p>
          <a:p>
            <a:pPr lvl="2"/>
            <a:r>
              <a:rPr lang="en-US" sz="4000" dirty="0"/>
              <a:t>Vss. 28-32</a:t>
            </a:r>
          </a:p>
          <a:p>
            <a:pPr lvl="1"/>
            <a:r>
              <a:rPr lang="en-US" sz="4000" dirty="0"/>
              <a:t>“The Day Of The Lord” Will Still Come</a:t>
            </a:r>
          </a:p>
          <a:p>
            <a:pPr lvl="2"/>
            <a:r>
              <a:rPr lang="en-US" sz="4000" dirty="0"/>
              <a:t>(Joel 3)</a:t>
            </a:r>
          </a:p>
          <a:p>
            <a:pPr lvl="2"/>
            <a:r>
              <a:rPr lang="en-US" sz="4000" dirty="0"/>
              <a:t>Vss. 19-21</a:t>
            </a:r>
            <a:endParaRPr lang="en-US" sz="3600" dirty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974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5D2B-2042-4472-8035-170DBB04D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1"/>
            <a:ext cx="6071616" cy="890015"/>
          </a:xfrm>
          <a:solidFill>
            <a:schemeClr val="tx1"/>
          </a:solidFill>
          <a:effectLst>
            <a:softEdge rad="114300"/>
          </a:effectLst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8B8B"/>
                </a:solidFill>
              </a:rPr>
              <a:t>Tear Your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7B8B-C934-46B7-8E68-074BD9858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0016"/>
            <a:ext cx="12192000" cy="5967984"/>
          </a:xfrm>
        </p:spPr>
        <p:txBody>
          <a:bodyPr>
            <a:noAutofit/>
          </a:bodyPr>
          <a:lstStyle/>
          <a:p>
            <a:r>
              <a:rPr lang="en-US" sz="4000" dirty="0"/>
              <a:t>Destruction</a:t>
            </a:r>
          </a:p>
          <a:p>
            <a:r>
              <a:rPr lang="en-US" sz="4000" dirty="0"/>
              <a:t>Invitation</a:t>
            </a:r>
          </a:p>
          <a:p>
            <a:r>
              <a:rPr lang="en-US" sz="4000" dirty="0"/>
              <a:t>Restoration</a:t>
            </a:r>
          </a:p>
          <a:p>
            <a:r>
              <a:rPr lang="en-US" sz="4000" b="1" u="sng" dirty="0"/>
              <a:t>Restoration In The New Testament</a:t>
            </a:r>
          </a:p>
          <a:p>
            <a:pPr lvl="1"/>
            <a:r>
              <a:rPr lang="en-US" sz="4000" dirty="0"/>
              <a:t>(Acts 2)</a:t>
            </a:r>
          </a:p>
          <a:p>
            <a:pPr lvl="1"/>
            <a:r>
              <a:rPr lang="en-US" sz="4000" dirty="0"/>
              <a:t>Acts 2:15-21, 37-39</a:t>
            </a:r>
          </a:p>
          <a:p>
            <a:pPr lvl="1"/>
            <a:endParaRPr lang="en-US" sz="3600" dirty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901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5D2B-2042-4472-8035-170DBB04D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1"/>
            <a:ext cx="6071616" cy="890015"/>
          </a:xfrm>
          <a:solidFill>
            <a:schemeClr val="tx1"/>
          </a:solidFill>
          <a:effectLst>
            <a:softEdge rad="114300"/>
          </a:effectLst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8B8B"/>
                </a:solidFill>
              </a:rPr>
              <a:t>Tear Your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7B8B-C934-46B7-8E68-074BD9858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7908"/>
            <a:ext cx="12192000" cy="56300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/>
              <a:t>“</a:t>
            </a:r>
            <a:r>
              <a:rPr lang="en-US" sz="4800" i="1" dirty="0"/>
              <a:t>Yet even now," declares the LORD, "</a:t>
            </a:r>
            <a:r>
              <a:rPr lang="en-US" sz="4800" b="1" i="1" dirty="0"/>
              <a:t>Return to Me </a:t>
            </a:r>
            <a:r>
              <a:rPr lang="en-US" sz="4800" b="1" i="1" u="sng" dirty="0"/>
              <a:t>with all your heart</a:t>
            </a:r>
            <a:r>
              <a:rPr lang="en-US" sz="4800" i="1" dirty="0"/>
              <a:t>, And with fasting, weeping, and mourning; 13 And </a:t>
            </a:r>
            <a:r>
              <a:rPr lang="en-US" sz="4800" b="1" i="1" dirty="0"/>
              <a:t>rend your heart and not your garments</a:t>
            </a:r>
            <a:r>
              <a:rPr lang="en-US" sz="4800" i="1" dirty="0"/>
              <a:t>. "Now return to the LORD your God, For He is gracious and compassionate, Slow to anger, abounding in lovingkindness, And relenting of evil</a:t>
            </a:r>
            <a:r>
              <a:rPr lang="en-US" sz="4800" dirty="0"/>
              <a:t>.” </a:t>
            </a:r>
          </a:p>
          <a:p>
            <a:pPr marL="0" indent="0" algn="r">
              <a:buNone/>
            </a:pPr>
            <a:r>
              <a:rPr lang="en-US" sz="4800" dirty="0"/>
              <a:t>(Joel 2:12-13)</a:t>
            </a:r>
          </a:p>
          <a:p>
            <a:pPr marL="457200" lvl="1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860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5D2B-2042-4472-8035-170DBB04D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1"/>
            <a:ext cx="6071616" cy="890015"/>
          </a:xfrm>
          <a:solidFill>
            <a:schemeClr val="tx1"/>
          </a:solidFill>
          <a:effectLst>
            <a:softEdge rad="114300"/>
          </a:effectLst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8B8B"/>
                </a:solidFill>
              </a:rPr>
              <a:t>Tear Your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7B8B-C934-46B7-8E68-074BD9858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4034"/>
            <a:ext cx="12192000" cy="56039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/>
              <a:t>Turn FROM God</a:t>
            </a:r>
          </a:p>
          <a:p>
            <a:pPr marL="0" indent="0" algn="ctr">
              <a:buNone/>
            </a:pPr>
            <a:r>
              <a:rPr lang="en-US" sz="6600" b="1" u="sng" dirty="0"/>
              <a:t>OR</a:t>
            </a:r>
          </a:p>
          <a:p>
            <a:pPr marL="0" indent="0" algn="ctr">
              <a:buNone/>
            </a:pPr>
            <a:r>
              <a:rPr lang="en-US" sz="6600" dirty="0"/>
              <a:t>Turn TO God</a:t>
            </a:r>
          </a:p>
          <a:p>
            <a:pPr marL="457200" lvl="1" indent="0">
              <a:buNone/>
            </a:pPr>
            <a:endParaRPr lang="en-US" sz="4000" dirty="0"/>
          </a:p>
          <a:p>
            <a:pPr marL="457200" lvl="1" indent="0" algn="ctr">
              <a:buNone/>
            </a:pPr>
            <a:endParaRPr lang="en-US" sz="4000" dirty="0"/>
          </a:p>
          <a:p>
            <a:pPr marL="457200" lvl="1" indent="0" algn="ctr">
              <a:buNone/>
            </a:pPr>
            <a:r>
              <a:rPr lang="en-US" sz="8000" b="1" dirty="0">
                <a:solidFill>
                  <a:srgbClr val="FF0000"/>
                </a:solidFill>
              </a:rPr>
              <a:t>THERE IS NO 3</a:t>
            </a:r>
            <a:r>
              <a:rPr lang="en-US" sz="8000" b="1" baseline="30000" dirty="0">
                <a:solidFill>
                  <a:srgbClr val="FF0000"/>
                </a:solidFill>
              </a:rPr>
              <a:t>rd</a:t>
            </a:r>
            <a:r>
              <a:rPr lang="en-US" sz="8000" b="1" dirty="0">
                <a:solidFill>
                  <a:srgbClr val="FF0000"/>
                </a:solidFill>
              </a:rPr>
              <a:t> OPTION!!</a:t>
            </a:r>
          </a:p>
        </p:txBody>
      </p:sp>
    </p:spTree>
    <p:extLst>
      <p:ext uri="{BB962C8B-B14F-4D97-AF65-F5344CB8AC3E}">
        <p14:creationId xmlns:p14="http://schemas.microsoft.com/office/powerpoint/2010/main" val="44243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4603F-86ED-4105-AE5D-B49C4AE94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5718048" cy="1010603"/>
          </a:xfrm>
          <a:solidFill>
            <a:schemeClr val="tx1"/>
          </a:solidFill>
          <a:effectLst>
            <a:softEdge rad="266700"/>
          </a:effectLst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“Tear Your Heart”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C88C1-D517-416A-86AC-BB9364F367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0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237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“Tear Your Heart”</vt:lpstr>
      <vt:lpstr>Tear Your Heart</vt:lpstr>
      <vt:lpstr>Tear Your Heart</vt:lpstr>
      <vt:lpstr>Tear Your Heart</vt:lpstr>
      <vt:lpstr>Tear Your Heart</vt:lpstr>
      <vt:lpstr>Tear Your Heart</vt:lpstr>
      <vt:lpstr>Tear Your Heart</vt:lpstr>
      <vt:lpstr>“Tear Your Heart”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Scripture Reading:  Joel 2:12-13</dc:title>
  <dc:creator>Tim Stevens</dc:creator>
  <cp:lastModifiedBy>Tim Stevens</cp:lastModifiedBy>
  <cp:revision>7</cp:revision>
  <dcterms:created xsi:type="dcterms:W3CDTF">2019-01-12T16:45:52Z</dcterms:created>
  <dcterms:modified xsi:type="dcterms:W3CDTF">2019-05-11T22:37:34Z</dcterms:modified>
</cp:coreProperties>
</file>